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74" r:id="rId7"/>
    <p:sldId id="261" r:id="rId8"/>
    <p:sldId id="266" r:id="rId9"/>
    <p:sldId id="269" r:id="rId10"/>
    <p:sldId id="263" r:id="rId11"/>
    <p:sldId id="264" r:id="rId12"/>
    <p:sldId id="267" r:id="rId13"/>
    <p:sldId id="265" r:id="rId14"/>
    <p:sldId id="268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7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9E387B-11A6-664E-B57A-50883E586B3D}" type="doc">
      <dgm:prSet loTypeId="urn:microsoft.com/office/officeart/2005/8/layout/cycle4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0599997-3BA1-BE4B-B1E2-DEA4B8B0EDDF}">
      <dgm:prSet phldrT="[Text]"/>
      <dgm:spPr/>
      <dgm:t>
        <a:bodyPr/>
        <a:lstStyle/>
        <a:p>
          <a:r>
            <a:rPr lang="en-US" dirty="0" smtClean="0"/>
            <a:t>family/</a:t>
          </a:r>
          <a:r>
            <a:rPr lang="en-US" dirty="0" err="1" smtClean="0"/>
            <a:t>whanau</a:t>
          </a:r>
          <a:endParaRPr lang="en-US" dirty="0"/>
        </a:p>
      </dgm:t>
    </dgm:pt>
    <dgm:pt modelId="{C9DFF621-0329-7642-AA54-28E36CD86D8F}" type="parTrans" cxnId="{59544ABD-0204-1B4A-BD41-20A95D812367}">
      <dgm:prSet/>
      <dgm:spPr/>
      <dgm:t>
        <a:bodyPr/>
        <a:lstStyle/>
        <a:p>
          <a:endParaRPr lang="en-US"/>
        </a:p>
      </dgm:t>
    </dgm:pt>
    <dgm:pt modelId="{94989397-8BA3-A843-AE9B-2743F718D76D}" type="sibTrans" cxnId="{59544ABD-0204-1B4A-BD41-20A95D812367}">
      <dgm:prSet/>
      <dgm:spPr/>
      <dgm:t>
        <a:bodyPr/>
        <a:lstStyle/>
        <a:p>
          <a:endParaRPr lang="en-US"/>
        </a:p>
      </dgm:t>
    </dgm:pt>
    <dgm:pt modelId="{02D21EDA-4A19-394D-9494-FAB3015DE1E8}">
      <dgm:prSet phldrT="[Text]" custT="1"/>
      <dgm:spPr/>
      <dgm:t>
        <a:bodyPr/>
        <a:lstStyle/>
        <a:p>
          <a:r>
            <a:rPr lang="en-US" sz="1800" dirty="0" smtClean="0"/>
            <a:t>parent</a:t>
          </a:r>
          <a:endParaRPr lang="en-US" sz="1800" dirty="0"/>
        </a:p>
      </dgm:t>
    </dgm:pt>
    <dgm:pt modelId="{ABD9862D-9BA8-2D49-987E-DA991693442C}" type="parTrans" cxnId="{06E5D503-A23A-AE49-AF08-9EBA4F2B458A}">
      <dgm:prSet/>
      <dgm:spPr/>
      <dgm:t>
        <a:bodyPr/>
        <a:lstStyle/>
        <a:p>
          <a:endParaRPr lang="en-US"/>
        </a:p>
      </dgm:t>
    </dgm:pt>
    <dgm:pt modelId="{2D4F1C5C-B2B3-1B4B-A6E1-F4BC4E21B11B}" type="sibTrans" cxnId="{06E5D503-A23A-AE49-AF08-9EBA4F2B458A}">
      <dgm:prSet/>
      <dgm:spPr/>
      <dgm:t>
        <a:bodyPr/>
        <a:lstStyle/>
        <a:p>
          <a:endParaRPr lang="en-US"/>
        </a:p>
      </dgm:t>
    </dgm:pt>
    <dgm:pt modelId="{C4D489F3-47EE-1840-9586-78F01D40A247}">
      <dgm:prSet phldrT="[Text]"/>
      <dgm:spPr/>
      <dgm:t>
        <a:bodyPr/>
        <a:lstStyle/>
        <a:p>
          <a:r>
            <a:rPr lang="en-US" dirty="0" smtClean="0"/>
            <a:t>community</a:t>
          </a:r>
          <a:endParaRPr lang="en-US" dirty="0"/>
        </a:p>
      </dgm:t>
    </dgm:pt>
    <dgm:pt modelId="{1B1F36EF-7FF2-214C-BD59-18778E457D54}" type="parTrans" cxnId="{157E2A73-B31B-5E42-875D-52F7E6DCFAA9}">
      <dgm:prSet/>
      <dgm:spPr/>
      <dgm:t>
        <a:bodyPr/>
        <a:lstStyle/>
        <a:p>
          <a:endParaRPr lang="en-US"/>
        </a:p>
      </dgm:t>
    </dgm:pt>
    <dgm:pt modelId="{E7F0BA47-E750-F347-8A78-8FD990E038A7}" type="sibTrans" cxnId="{157E2A73-B31B-5E42-875D-52F7E6DCFAA9}">
      <dgm:prSet/>
      <dgm:spPr/>
      <dgm:t>
        <a:bodyPr/>
        <a:lstStyle/>
        <a:p>
          <a:endParaRPr lang="en-US"/>
        </a:p>
      </dgm:t>
    </dgm:pt>
    <dgm:pt modelId="{DF19C7C7-CFD2-EA48-AF69-3A3E0ABA3288}">
      <dgm:prSet phldrT="[Text]" custT="1"/>
      <dgm:spPr/>
      <dgm:t>
        <a:bodyPr/>
        <a:lstStyle/>
        <a:p>
          <a:r>
            <a:rPr lang="en-US" sz="1800" dirty="0" smtClean="0"/>
            <a:t>church</a:t>
          </a:r>
          <a:endParaRPr lang="en-US" sz="1800" dirty="0"/>
        </a:p>
      </dgm:t>
    </dgm:pt>
    <dgm:pt modelId="{BF98906A-65A6-554E-AC23-95281D8C2ABB}" type="parTrans" cxnId="{24234F31-4735-814D-8C6E-153BD9514738}">
      <dgm:prSet/>
      <dgm:spPr/>
      <dgm:t>
        <a:bodyPr/>
        <a:lstStyle/>
        <a:p>
          <a:endParaRPr lang="en-US"/>
        </a:p>
      </dgm:t>
    </dgm:pt>
    <dgm:pt modelId="{5ECDED4B-7894-714A-9B5A-3BDD041C90C4}" type="sibTrans" cxnId="{24234F31-4735-814D-8C6E-153BD9514738}">
      <dgm:prSet/>
      <dgm:spPr/>
      <dgm:t>
        <a:bodyPr/>
        <a:lstStyle/>
        <a:p>
          <a:endParaRPr lang="en-US"/>
        </a:p>
      </dgm:t>
    </dgm:pt>
    <dgm:pt modelId="{D59BD5B9-142A-454F-B137-C5D46C40EA06}">
      <dgm:prSet phldrT="[Text]"/>
      <dgm:spPr/>
      <dgm:t>
        <a:bodyPr/>
        <a:lstStyle/>
        <a:p>
          <a:r>
            <a:rPr lang="en-US" dirty="0" smtClean="0"/>
            <a:t>home</a:t>
          </a:r>
          <a:endParaRPr lang="en-US" dirty="0"/>
        </a:p>
      </dgm:t>
    </dgm:pt>
    <dgm:pt modelId="{326677D6-A779-8F45-A0B1-A6B33D9F4440}" type="parTrans" cxnId="{B7DD47C5-BF6D-094C-9A5F-9224911F53DB}">
      <dgm:prSet/>
      <dgm:spPr/>
      <dgm:t>
        <a:bodyPr/>
        <a:lstStyle/>
        <a:p>
          <a:endParaRPr lang="en-US"/>
        </a:p>
      </dgm:t>
    </dgm:pt>
    <dgm:pt modelId="{B0314021-3822-DB41-9A12-A5EA04826206}" type="sibTrans" cxnId="{B7DD47C5-BF6D-094C-9A5F-9224911F53DB}">
      <dgm:prSet/>
      <dgm:spPr/>
      <dgm:t>
        <a:bodyPr/>
        <a:lstStyle/>
        <a:p>
          <a:endParaRPr lang="en-US"/>
        </a:p>
      </dgm:t>
    </dgm:pt>
    <dgm:pt modelId="{609FF500-383A-674F-980E-1E5A4D0C878A}">
      <dgm:prSet phldrT="[Text]" custT="1"/>
      <dgm:spPr/>
      <dgm:t>
        <a:bodyPr/>
        <a:lstStyle/>
        <a:p>
          <a:r>
            <a:rPr lang="en-US" sz="1800" dirty="0" err="1" smtClean="0"/>
            <a:t>neighbour</a:t>
          </a:r>
          <a:endParaRPr lang="en-US" sz="1800" dirty="0"/>
        </a:p>
      </dgm:t>
    </dgm:pt>
    <dgm:pt modelId="{332C2615-C967-6A4D-8915-3D002CF8D440}" type="parTrans" cxnId="{6F0316C0-697E-BE4B-B7C5-D08915DDC1F0}">
      <dgm:prSet/>
      <dgm:spPr/>
      <dgm:t>
        <a:bodyPr/>
        <a:lstStyle/>
        <a:p>
          <a:endParaRPr lang="en-US"/>
        </a:p>
      </dgm:t>
    </dgm:pt>
    <dgm:pt modelId="{79E7C75D-E4DB-DB48-A2B7-1F95843AFE63}" type="sibTrans" cxnId="{6F0316C0-697E-BE4B-B7C5-D08915DDC1F0}">
      <dgm:prSet/>
      <dgm:spPr/>
      <dgm:t>
        <a:bodyPr/>
        <a:lstStyle/>
        <a:p>
          <a:endParaRPr lang="en-US"/>
        </a:p>
      </dgm:t>
    </dgm:pt>
    <dgm:pt modelId="{A32DDEBF-F87F-0D41-924E-102DF3F56511}">
      <dgm:prSet phldrT="[Text]"/>
      <dgm:spPr/>
      <dgm:t>
        <a:bodyPr/>
        <a:lstStyle/>
        <a:p>
          <a:r>
            <a:rPr lang="en-US" dirty="0" smtClean="0"/>
            <a:t>school</a:t>
          </a:r>
          <a:endParaRPr lang="en-US" dirty="0"/>
        </a:p>
      </dgm:t>
    </dgm:pt>
    <dgm:pt modelId="{C6BC1F7C-E3BF-F646-A1AE-4091FD638D6D}" type="parTrans" cxnId="{2E3DDAE2-EC18-2049-9DB7-5A386DB95364}">
      <dgm:prSet/>
      <dgm:spPr/>
      <dgm:t>
        <a:bodyPr/>
        <a:lstStyle/>
        <a:p>
          <a:endParaRPr lang="en-US"/>
        </a:p>
      </dgm:t>
    </dgm:pt>
    <dgm:pt modelId="{3E698301-BBF1-D246-9792-354CEE3AB8B9}" type="sibTrans" cxnId="{2E3DDAE2-EC18-2049-9DB7-5A386DB95364}">
      <dgm:prSet/>
      <dgm:spPr/>
      <dgm:t>
        <a:bodyPr/>
        <a:lstStyle/>
        <a:p>
          <a:endParaRPr lang="en-US"/>
        </a:p>
      </dgm:t>
    </dgm:pt>
    <dgm:pt modelId="{999DFBA8-843C-6542-9CA0-537F018FA291}">
      <dgm:prSet phldrT="[Text]" custT="1"/>
      <dgm:spPr/>
      <dgm:t>
        <a:bodyPr/>
        <a:lstStyle/>
        <a:p>
          <a:r>
            <a:rPr lang="en-US" sz="1800" dirty="0" smtClean="0"/>
            <a:t>family member</a:t>
          </a:r>
          <a:endParaRPr lang="en-US" sz="1800" dirty="0"/>
        </a:p>
      </dgm:t>
    </dgm:pt>
    <dgm:pt modelId="{A232F8AC-7EA7-3A4C-A461-63E79B7EFFBD}" type="parTrans" cxnId="{7122398A-F5EB-B247-A2D6-0AF1C3FB6268}">
      <dgm:prSet/>
      <dgm:spPr/>
      <dgm:t>
        <a:bodyPr/>
        <a:lstStyle/>
        <a:p>
          <a:endParaRPr lang="en-US"/>
        </a:p>
      </dgm:t>
    </dgm:pt>
    <dgm:pt modelId="{1F3D886F-96D2-8943-849C-E44C1AC24D3B}" type="sibTrans" cxnId="{7122398A-F5EB-B247-A2D6-0AF1C3FB6268}">
      <dgm:prSet/>
      <dgm:spPr/>
      <dgm:t>
        <a:bodyPr/>
        <a:lstStyle/>
        <a:p>
          <a:endParaRPr lang="en-US"/>
        </a:p>
      </dgm:t>
    </dgm:pt>
    <dgm:pt modelId="{CB0E55EC-7BC2-934B-9BF9-EFE66A5C6CFC}">
      <dgm:prSet phldrT="[Text]" custT="1"/>
      <dgm:spPr/>
      <dgm:t>
        <a:bodyPr/>
        <a:lstStyle/>
        <a:p>
          <a:r>
            <a:rPr lang="en-US" sz="1800" dirty="0" smtClean="0"/>
            <a:t>aunty/uncle</a:t>
          </a:r>
          <a:endParaRPr lang="en-US" sz="1800" dirty="0"/>
        </a:p>
      </dgm:t>
    </dgm:pt>
    <dgm:pt modelId="{542D0D67-8619-924B-BA13-369C7E499A20}" type="parTrans" cxnId="{61ECDB6A-7904-774F-A551-906210096454}">
      <dgm:prSet/>
      <dgm:spPr/>
      <dgm:t>
        <a:bodyPr/>
        <a:lstStyle/>
        <a:p>
          <a:endParaRPr lang="en-US"/>
        </a:p>
      </dgm:t>
    </dgm:pt>
    <dgm:pt modelId="{CE7B049A-0317-EE47-9798-69038FAA8012}" type="sibTrans" cxnId="{61ECDB6A-7904-774F-A551-906210096454}">
      <dgm:prSet/>
      <dgm:spPr/>
      <dgm:t>
        <a:bodyPr/>
        <a:lstStyle/>
        <a:p>
          <a:endParaRPr lang="en-US"/>
        </a:p>
      </dgm:t>
    </dgm:pt>
    <dgm:pt modelId="{C3BA54A1-8593-D040-A216-C235A30FE937}">
      <dgm:prSet phldrT="[Text]" custT="1"/>
      <dgm:spPr/>
      <dgm:t>
        <a:bodyPr/>
        <a:lstStyle/>
        <a:p>
          <a:r>
            <a:rPr lang="en-US" sz="1800" dirty="0" smtClean="0"/>
            <a:t>sibling</a:t>
          </a:r>
          <a:endParaRPr lang="en-US" sz="1800" dirty="0"/>
        </a:p>
      </dgm:t>
    </dgm:pt>
    <dgm:pt modelId="{A12BCD17-1990-E64A-B0E1-C89E2E16CCCA}" type="parTrans" cxnId="{B896974B-8561-5A4D-A1BA-64EEED8CE445}">
      <dgm:prSet/>
      <dgm:spPr/>
      <dgm:t>
        <a:bodyPr/>
        <a:lstStyle/>
        <a:p>
          <a:endParaRPr lang="en-US"/>
        </a:p>
      </dgm:t>
    </dgm:pt>
    <dgm:pt modelId="{D9AD77A0-ECA4-CB44-B112-639CD7908D7F}" type="sibTrans" cxnId="{B896974B-8561-5A4D-A1BA-64EEED8CE445}">
      <dgm:prSet/>
      <dgm:spPr/>
      <dgm:t>
        <a:bodyPr/>
        <a:lstStyle/>
        <a:p>
          <a:endParaRPr lang="en-US"/>
        </a:p>
      </dgm:t>
    </dgm:pt>
    <dgm:pt modelId="{695769BB-64E9-5545-AC76-6D82D71CE6B1}">
      <dgm:prSet phldrT="[Text]" custT="1"/>
      <dgm:spPr/>
      <dgm:t>
        <a:bodyPr/>
        <a:lstStyle/>
        <a:p>
          <a:r>
            <a:rPr lang="en-US" sz="1800" dirty="0" smtClean="0"/>
            <a:t>niece</a:t>
          </a:r>
          <a:endParaRPr lang="en-US" sz="1800" dirty="0"/>
        </a:p>
      </dgm:t>
    </dgm:pt>
    <dgm:pt modelId="{080B83EA-7B54-004D-A469-4C86C1A289C3}" type="parTrans" cxnId="{7587728C-8197-2B4D-ABE8-1077FA48DF6E}">
      <dgm:prSet/>
      <dgm:spPr/>
      <dgm:t>
        <a:bodyPr/>
        <a:lstStyle/>
        <a:p>
          <a:endParaRPr lang="en-US"/>
        </a:p>
      </dgm:t>
    </dgm:pt>
    <dgm:pt modelId="{942BAE2E-7EC2-5E45-9F26-22708042BA93}" type="sibTrans" cxnId="{7587728C-8197-2B4D-ABE8-1077FA48DF6E}">
      <dgm:prSet/>
      <dgm:spPr/>
      <dgm:t>
        <a:bodyPr/>
        <a:lstStyle/>
        <a:p>
          <a:endParaRPr lang="en-US"/>
        </a:p>
      </dgm:t>
    </dgm:pt>
    <dgm:pt modelId="{C16F232E-A0D8-E04F-80AE-5EB399A11F12}">
      <dgm:prSet phldrT="[Text]"/>
      <dgm:spPr/>
      <dgm:t>
        <a:bodyPr/>
        <a:lstStyle/>
        <a:p>
          <a:endParaRPr lang="en-US" sz="1200" dirty="0"/>
        </a:p>
      </dgm:t>
    </dgm:pt>
    <dgm:pt modelId="{C746A5A8-8948-EF4A-BCFA-886EE2D45FAD}" type="parTrans" cxnId="{4D363C86-C900-0743-8628-5359EDBEDE1C}">
      <dgm:prSet/>
      <dgm:spPr/>
      <dgm:t>
        <a:bodyPr/>
        <a:lstStyle/>
        <a:p>
          <a:endParaRPr lang="en-US"/>
        </a:p>
      </dgm:t>
    </dgm:pt>
    <dgm:pt modelId="{5A342438-C04D-AC4C-A4D5-0C0EF61F1402}" type="sibTrans" cxnId="{4D363C86-C900-0743-8628-5359EDBEDE1C}">
      <dgm:prSet/>
      <dgm:spPr/>
      <dgm:t>
        <a:bodyPr/>
        <a:lstStyle/>
        <a:p>
          <a:endParaRPr lang="en-US"/>
        </a:p>
      </dgm:t>
    </dgm:pt>
    <dgm:pt modelId="{01B84295-C523-4D43-8EE3-7CCAD1A8B314}">
      <dgm:prSet phldrT="[Text]" custT="1"/>
      <dgm:spPr/>
      <dgm:t>
        <a:bodyPr/>
        <a:lstStyle/>
        <a:p>
          <a:r>
            <a:rPr lang="en-US" sz="1800" dirty="0" err="1" smtClean="0"/>
            <a:t>carer</a:t>
          </a:r>
          <a:endParaRPr lang="en-US" sz="1800" dirty="0"/>
        </a:p>
      </dgm:t>
    </dgm:pt>
    <dgm:pt modelId="{01D840E9-0575-C143-A695-30725F8E5514}" type="parTrans" cxnId="{EAEC3EC9-CFBE-F144-843F-A76ED2B5E4E7}">
      <dgm:prSet/>
      <dgm:spPr/>
      <dgm:t>
        <a:bodyPr/>
        <a:lstStyle/>
        <a:p>
          <a:endParaRPr lang="en-US"/>
        </a:p>
      </dgm:t>
    </dgm:pt>
    <dgm:pt modelId="{05D329F2-14C2-0741-BCC8-5290C60663CF}" type="sibTrans" cxnId="{EAEC3EC9-CFBE-F144-843F-A76ED2B5E4E7}">
      <dgm:prSet/>
      <dgm:spPr/>
      <dgm:t>
        <a:bodyPr/>
        <a:lstStyle/>
        <a:p>
          <a:endParaRPr lang="en-US"/>
        </a:p>
      </dgm:t>
    </dgm:pt>
    <dgm:pt modelId="{284313CD-DD16-C14C-AAC2-1D5AD29E5BCF}">
      <dgm:prSet phldrT="[Text]" custT="1"/>
      <dgm:spPr/>
      <dgm:t>
        <a:bodyPr/>
        <a:lstStyle/>
        <a:p>
          <a:r>
            <a:rPr lang="en-US" sz="1800" dirty="0" smtClean="0"/>
            <a:t>sport club</a:t>
          </a:r>
          <a:endParaRPr lang="en-US" sz="1800" dirty="0"/>
        </a:p>
      </dgm:t>
    </dgm:pt>
    <dgm:pt modelId="{9FACE51F-3B08-D04F-9DE6-C8F139D5C7C6}" type="parTrans" cxnId="{7032C8E3-1EFB-884D-BB51-D0DFFDC84743}">
      <dgm:prSet/>
      <dgm:spPr/>
      <dgm:t>
        <a:bodyPr/>
        <a:lstStyle/>
        <a:p>
          <a:endParaRPr lang="en-US"/>
        </a:p>
      </dgm:t>
    </dgm:pt>
    <dgm:pt modelId="{11C03ADA-FFEC-6244-9F80-AC7C1132D827}" type="sibTrans" cxnId="{7032C8E3-1EFB-884D-BB51-D0DFFDC84743}">
      <dgm:prSet/>
      <dgm:spPr/>
      <dgm:t>
        <a:bodyPr/>
        <a:lstStyle/>
        <a:p>
          <a:endParaRPr lang="en-US"/>
        </a:p>
      </dgm:t>
    </dgm:pt>
    <dgm:pt modelId="{E28A00B3-3055-E443-8935-16E0C90C680C}">
      <dgm:prSet phldrT="[Text]"/>
      <dgm:spPr/>
      <dgm:t>
        <a:bodyPr/>
        <a:lstStyle/>
        <a:p>
          <a:endParaRPr lang="en-US" sz="1000" dirty="0"/>
        </a:p>
      </dgm:t>
    </dgm:pt>
    <dgm:pt modelId="{30C1C9BE-A1E1-3241-A2F6-B790E27F5B04}" type="parTrans" cxnId="{B9EC5408-7DBD-F247-B601-D0CD37010C53}">
      <dgm:prSet/>
      <dgm:spPr/>
      <dgm:t>
        <a:bodyPr/>
        <a:lstStyle/>
        <a:p>
          <a:endParaRPr lang="en-US"/>
        </a:p>
      </dgm:t>
    </dgm:pt>
    <dgm:pt modelId="{3B7FFDDA-DAD3-454D-84DB-5BA4C6BDDDE3}" type="sibTrans" cxnId="{B9EC5408-7DBD-F247-B601-D0CD37010C53}">
      <dgm:prSet/>
      <dgm:spPr/>
      <dgm:t>
        <a:bodyPr/>
        <a:lstStyle/>
        <a:p>
          <a:endParaRPr lang="en-US"/>
        </a:p>
      </dgm:t>
    </dgm:pt>
    <dgm:pt modelId="{7DF6C6AC-F72D-7249-8DEC-66F424A8B1A3}">
      <dgm:prSet phldrT="[Text]" custT="1"/>
      <dgm:spPr/>
      <dgm:t>
        <a:bodyPr/>
        <a:lstStyle/>
        <a:p>
          <a:r>
            <a:rPr lang="en-US" sz="1800" dirty="0" err="1" smtClean="0"/>
            <a:t>kapahaka</a:t>
          </a:r>
          <a:endParaRPr lang="en-US" sz="1800" dirty="0"/>
        </a:p>
      </dgm:t>
    </dgm:pt>
    <dgm:pt modelId="{8B0692CF-E2B0-2D49-89A0-F9D5BE54E90F}" type="parTrans" cxnId="{59DAB4FB-ED43-E141-9C04-E75E3EA40692}">
      <dgm:prSet/>
      <dgm:spPr/>
      <dgm:t>
        <a:bodyPr/>
        <a:lstStyle/>
        <a:p>
          <a:endParaRPr lang="en-US"/>
        </a:p>
      </dgm:t>
    </dgm:pt>
    <dgm:pt modelId="{76C9324E-EDC2-174A-B0A5-50CF69DA5935}" type="sibTrans" cxnId="{59DAB4FB-ED43-E141-9C04-E75E3EA40692}">
      <dgm:prSet/>
      <dgm:spPr/>
      <dgm:t>
        <a:bodyPr/>
        <a:lstStyle/>
        <a:p>
          <a:endParaRPr lang="en-US"/>
        </a:p>
      </dgm:t>
    </dgm:pt>
    <dgm:pt modelId="{659608EF-F02F-1D44-81F3-D7DDD3483A35}">
      <dgm:prSet phldrT="[Text]" custT="1"/>
      <dgm:spPr/>
      <dgm:t>
        <a:bodyPr/>
        <a:lstStyle/>
        <a:p>
          <a:r>
            <a:rPr lang="en-US" sz="1800" dirty="0" smtClean="0"/>
            <a:t>choir</a:t>
          </a:r>
          <a:endParaRPr lang="en-US" sz="1800" dirty="0"/>
        </a:p>
      </dgm:t>
    </dgm:pt>
    <dgm:pt modelId="{161E1E70-66FA-5648-B886-4112DDDDA35C}" type="parTrans" cxnId="{4E02AC56-8F44-E44F-89DA-B9102DA3A623}">
      <dgm:prSet/>
      <dgm:spPr/>
      <dgm:t>
        <a:bodyPr/>
        <a:lstStyle/>
        <a:p>
          <a:endParaRPr lang="en-US"/>
        </a:p>
      </dgm:t>
    </dgm:pt>
    <dgm:pt modelId="{65B19F31-1000-184C-8D17-8D219EB6FA38}" type="sibTrans" cxnId="{4E02AC56-8F44-E44F-89DA-B9102DA3A623}">
      <dgm:prSet/>
      <dgm:spPr/>
      <dgm:t>
        <a:bodyPr/>
        <a:lstStyle/>
        <a:p>
          <a:endParaRPr lang="en-US"/>
        </a:p>
      </dgm:t>
    </dgm:pt>
    <dgm:pt modelId="{5046B723-A77F-4343-B303-E5FE406DCC62}">
      <dgm:prSet phldrT="[Text]" custT="1"/>
      <dgm:spPr/>
      <dgm:t>
        <a:bodyPr/>
        <a:lstStyle/>
        <a:p>
          <a:r>
            <a:rPr lang="en-US" sz="1800" dirty="0" smtClean="0"/>
            <a:t>art group</a:t>
          </a:r>
          <a:endParaRPr lang="en-US" sz="1800" dirty="0"/>
        </a:p>
      </dgm:t>
    </dgm:pt>
    <dgm:pt modelId="{8B9E8C4F-491A-E945-852D-BEB6511FFD61}" type="parTrans" cxnId="{FC61B793-673E-F540-9C7F-3957F282054D}">
      <dgm:prSet/>
      <dgm:spPr/>
      <dgm:t>
        <a:bodyPr/>
        <a:lstStyle/>
        <a:p>
          <a:endParaRPr lang="en-US"/>
        </a:p>
      </dgm:t>
    </dgm:pt>
    <dgm:pt modelId="{58A0F6D7-EB09-0840-B745-743CADA300A9}" type="sibTrans" cxnId="{FC61B793-673E-F540-9C7F-3957F282054D}">
      <dgm:prSet/>
      <dgm:spPr/>
      <dgm:t>
        <a:bodyPr/>
        <a:lstStyle/>
        <a:p>
          <a:endParaRPr lang="en-US"/>
        </a:p>
      </dgm:t>
    </dgm:pt>
    <dgm:pt modelId="{7ADC4489-05E4-FF44-A047-3E12EA9262D1}">
      <dgm:prSet phldrT="[Text]" custT="1"/>
      <dgm:spPr/>
      <dgm:t>
        <a:bodyPr/>
        <a:lstStyle/>
        <a:p>
          <a:r>
            <a:rPr lang="en-US" sz="1800" dirty="0" err="1" smtClean="0"/>
            <a:t>carer</a:t>
          </a:r>
          <a:endParaRPr lang="en-US" sz="1800" dirty="0"/>
        </a:p>
      </dgm:t>
    </dgm:pt>
    <dgm:pt modelId="{4A75D237-34A3-714D-9510-897A6CF5E9A6}" type="parTrans" cxnId="{720E23FD-E58A-B34C-97EE-751FDFC9A6C6}">
      <dgm:prSet/>
      <dgm:spPr/>
      <dgm:t>
        <a:bodyPr/>
        <a:lstStyle/>
        <a:p>
          <a:endParaRPr lang="en-US"/>
        </a:p>
      </dgm:t>
    </dgm:pt>
    <dgm:pt modelId="{D6262BD3-7441-A140-AFC1-137E062879A4}" type="sibTrans" cxnId="{720E23FD-E58A-B34C-97EE-751FDFC9A6C6}">
      <dgm:prSet/>
      <dgm:spPr/>
      <dgm:t>
        <a:bodyPr/>
        <a:lstStyle/>
        <a:p>
          <a:endParaRPr lang="en-US"/>
        </a:p>
      </dgm:t>
    </dgm:pt>
    <dgm:pt modelId="{D5F3C1DB-6370-4649-A0FA-506F56ABD065}">
      <dgm:prSet phldrT="[Text]" custT="1"/>
      <dgm:spPr/>
      <dgm:t>
        <a:bodyPr/>
        <a:lstStyle/>
        <a:p>
          <a:r>
            <a:rPr lang="en-US" sz="1800" dirty="0" err="1" smtClean="0"/>
            <a:t>councillor</a:t>
          </a:r>
          <a:endParaRPr lang="en-US" sz="1800" dirty="0"/>
        </a:p>
      </dgm:t>
    </dgm:pt>
    <dgm:pt modelId="{2134E43C-8423-094C-92EF-9A1CFB3483BA}" type="parTrans" cxnId="{6527B51B-1B8A-7640-A2B4-D71F4C350E9F}">
      <dgm:prSet/>
      <dgm:spPr/>
      <dgm:t>
        <a:bodyPr/>
        <a:lstStyle/>
        <a:p>
          <a:endParaRPr lang="en-US"/>
        </a:p>
      </dgm:t>
    </dgm:pt>
    <dgm:pt modelId="{378575FA-2575-D042-8709-E5A27920A211}" type="sibTrans" cxnId="{6527B51B-1B8A-7640-A2B4-D71F4C350E9F}">
      <dgm:prSet/>
      <dgm:spPr/>
      <dgm:t>
        <a:bodyPr/>
        <a:lstStyle/>
        <a:p>
          <a:endParaRPr lang="en-US"/>
        </a:p>
      </dgm:t>
    </dgm:pt>
    <dgm:pt modelId="{D381DDDC-1A05-6D4D-AA2E-20A6C070D6B7}">
      <dgm:prSet phldrT="[Text]" custT="1"/>
      <dgm:spPr/>
      <dgm:t>
        <a:bodyPr/>
        <a:lstStyle/>
        <a:p>
          <a:r>
            <a:rPr lang="en-US" sz="1800" dirty="0" smtClean="0"/>
            <a:t>volunteer</a:t>
          </a:r>
          <a:endParaRPr lang="en-US" sz="1800" dirty="0"/>
        </a:p>
      </dgm:t>
    </dgm:pt>
    <dgm:pt modelId="{7DFE3734-B988-EE4E-9310-9E838007B9E4}" type="parTrans" cxnId="{4FA72467-F586-1043-B7ED-CD11F0D714C1}">
      <dgm:prSet/>
      <dgm:spPr/>
      <dgm:t>
        <a:bodyPr/>
        <a:lstStyle/>
        <a:p>
          <a:endParaRPr lang="en-US"/>
        </a:p>
      </dgm:t>
    </dgm:pt>
    <dgm:pt modelId="{8EE6692F-E77B-0849-A51B-6094CC3BBC1E}" type="sibTrans" cxnId="{4FA72467-F586-1043-B7ED-CD11F0D714C1}">
      <dgm:prSet/>
      <dgm:spPr/>
      <dgm:t>
        <a:bodyPr/>
        <a:lstStyle/>
        <a:p>
          <a:endParaRPr lang="en-US"/>
        </a:p>
      </dgm:t>
    </dgm:pt>
    <dgm:pt modelId="{E568C7FF-6068-A544-8F45-957B530137FD}">
      <dgm:prSet phldrT="[Text]" custT="1"/>
      <dgm:spPr/>
      <dgm:t>
        <a:bodyPr/>
        <a:lstStyle/>
        <a:p>
          <a:endParaRPr lang="en-US" sz="1800" dirty="0"/>
        </a:p>
      </dgm:t>
    </dgm:pt>
    <dgm:pt modelId="{79991689-9FE2-6047-BF05-943FE278EA18}" type="parTrans" cxnId="{872AB151-F2FA-D14A-B01C-1EB8815B9442}">
      <dgm:prSet/>
      <dgm:spPr/>
      <dgm:t>
        <a:bodyPr/>
        <a:lstStyle/>
        <a:p>
          <a:endParaRPr lang="en-US"/>
        </a:p>
      </dgm:t>
    </dgm:pt>
    <dgm:pt modelId="{9C8DDA78-07AB-9E46-8952-83D302A3A09F}" type="sibTrans" cxnId="{872AB151-F2FA-D14A-B01C-1EB8815B9442}">
      <dgm:prSet/>
      <dgm:spPr/>
      <dgm:t>
        <a:bodyPr/>
        <a:lstStyle/>
        <a:p>
          <a:endParaRPr lang="en-US"/>
        </a:p>
      </dgm:t>
    </dgm:pt>
    <dgm:pt modelId="{CCD128D3-F5BD-0846-9E31-859E1D29174C}">
      <dgm:prSet phldrT="[Text]" custT="1"/>
      <dgm:spPr/>
      <dgm:t>
        <a:bodyPr/>
        <a:lstStyle/>
        <a:p>
          <a:r>
            <a:rPr lang="en-US" sz="1800" dirty="0" err="1" smtClean="0"/>
            <a:t>carer</a:t>
          </a:r>
          <a:endParaRPr lang="en-US" sz="1800" dirty="0"/>
        </a:p>
      </dgm:t>
    </dgm:pt>
    <dgm:pt modelId="{4C2358B1-4CB1-D843-AC30-A98ED89016ED}" type="parTrans" cxnId="{E1B10E0A-D0E0-B740-B93C-6C4BD519186C}">
      <dgm:prSet/>
      <dgm:spPr/>
      <dgm:t>
        <a:bodyPr/>
        <a:lstStyle/>
        <a:p>
          <a:endParaRPr lang="en-US"/>
        </a:p>
      </dgm:t>
    </dgm:pt>
    <dgm:pt modelId="{93B07B60-9908-7540-A893-A0F29FF318D8}" type="sibTrans" cxnId="{E1B10E0A-D0E0-B740-B93C-6C4BD519186C}">
      <dgm:prSet/>
      <dgm:spPr/>
      <dgm:t>
        <a:bodyPr/>
        <a:lstStyle/>
        <a:p>
          <a:endParaRPr lang="en-US"/>
        </a:p>
      </dgm:t>
    </dgm:pt>
    <dgm:pt modelId="{E6EA53A3-1E93-4D4C-B39B-F5E81F18D548}">
      <dgm:prSet phldrT="[Text]" custT="1"/>
      <dgm:spPr/>
      <dgm:t>
        <a:bodyPr/>
        <a:lstStyle/>
        <a:p>
          <a:r>
            <a:rPr lang="en-US" sz="1800" dirty="0" smtClean="0"/>
            <a:t>teacher’s aide</a:t>
          </a:r>
          <a:endParaRPr lang="en-US" sz="1800" dirty="0"/>
        </a:p>
      </dgm:t>
    </dgm:pt>
    <dgm:pt modelId="{DFD00EEA-D7AE-BB44-838B-59BFD0BAB4E9}" type="parTrans" cxnId="{4FEC1CB9-E51D-5449-B053-FCE469CE7A93}">
      <dgm:prSet/>
      <dgm:spPr/>
      <dgm:t>
        <a:bodyPr/>
        <a:lstStyle/>
        <a:p>
          <a:endParaRPr lang="en-US"/>
        </a:p>
      </dgm:t>
    </dgm:pt>
    <dgm:pt modelId="{AF32400D-39AC-7349-B5FE-D4830F3C9FB7}" type="sibTrans" cxnId="{4FEC1CB9-E51D-5449-B053-FCE469CE7A93}">
      <dgm:prSet/>
      <dgm:spPr/>
      <dgm:t>
        <a:bodyPr/>
        <a:lstStyle/>
        <a:p>
          <a:endParaRPr lang="en-US"/>
        </a:p>
      </dgm:t>
    </dgm:pt>
    <dgm:pt modelId="{3CB2948E-1657-2B4C-A58D-1856742D1425}">
      <dgm:prSet phldrT="[Text]" custT="1"/>
      <dgm:spPr/>
      <dgm:t>
        <a:bodyPr/>
        <a:lstStyle/>
        <a:p>
          <a:endParaRPr lang="en-US" sz="1800" dirty="0"/>
        </a:p>
      </dgm:t>
    </dgm:pt>
    <dgm:pt modelId="{3A9E90BA-FE3B-B046-908B-F50BC99EA374}" type="parTrans" cxnId="{C08C8746-6ED4-9E44-8CF6-D9920F136F14}">
      <dgm:prSet/>
      <dgm:spPr/>
      <dgm:t>
        <a:bodyPr/>
        <a:lstStyle/>
        <a:p>
          <a:endParaRPr lang="en-US"/>
        </a:p>
      </dgm:t>
    </dgm:pt>
    <dgm:pt modelId="{4A6003CD-EE0F-DF47-BB28-6B5FEB9E82E5}" type="sibTrans" cxnId="{C08C8746-6ED4-9E44-8CF6-D9920F136F14}">
      <dgm:prSet/>
      <dgm:spPr/>
      <dgm:t>
        <a:bodyPr/>
        <a:lstStyle/>
        <a:p>
          <a:endParaRPr lang="en-US"/>
        </a:p>
      </dgm:t>
    </dgm:pt>
    <dgm:pt modelId="{8DA9F775-1FAE-6149-92E5-5D40F3D118BB}">
      <dgm:prSet phldrT="[Text]" custT="1"/>
      <dgm:spPr/>
      <dgm:t>
        <a:bodyPr/>
        <a:lstStyle/>
        <a:p>
          <a:r>
            <a:rPr lang="en-US" sz="1800" dirty="0" smtClean="0"/>
            <a:t>bilingual tutor</a:t>
          </a:r>
          <a:endParaRPr lang="en-US" sz="1800" dirty="0"/>
        </a:p>
      </dgm:t>
    </dgm:pt>
    <dgm:pt modelId="{E0F15AE1-497E-3D41-8778-553CA536F0FE}" type="parTrans" cxnId="{B814CF69-4012-5946-B950-FF883E6EECA1}">
      <dgm:prSet/>
      <dgm:spPr/>
      <dgm:t>
        <a:bodyPr/>
        <a:lstStyle/>
        <a:p>
          <a:endParaRPr lang="en-US"/>
        </a:p>
      </dgm:t>
    </dgm:pt>
    <dgm:pt modelId="{F7560D7A-6964-EF43-A47F-D0D42D2EBAC9}" type="sibTrans" cxnId="{B814CF69-4012-5946-B950-FF883E6EECA1}">
      <dgm:prSet/>
      <dgm:spPr/>
      <dgm:t>
        <a:bodyPr/>
        <a:lstStyle/>
        <a:p>
          <a:endParaRPr lang="en-US"/>
        </a:p>
      </dgm:t>
    </dgm:pt>
    <dgm:pt modelId="{DA0DB8B5-2891-7C41-BA5A-B72FBFE8C4ED}">
      <dgm:prSet phldrT="[Text]" custT="1"/>
      <dgm:spPr/>
      <dgm:t>
        <a:bodyPr/>
        <a:lstStyle/>
        <a:p>
          <a:endParaRPr lang="en-US" sz="1800" dirty="0"/>
        </a:p>
      </dgm:t>
    </dgm:pt>
    <dgm:pt modelId="{4E21EF56-384A-B246-B14F-6001ADDE109D}" type="parTrans" cxnId="{64A51A48-6B72-A245-9B16-CD33D9920834}">
      <dgm:prSet/>
      <dgm:spPr/>
      <dgm:t>
        <a:bodyPr/>
        <a:lstStyle/>
        <a:p>
          <a:endParaRPr lang="en-US"/>
        </a:p>
      </dgm:t>
    </dgm:pt>
    <dgm:pt modelId="{B7F495E8-84D8-1742-B9CA-4DB6D358DF0E}" type="sibTrans" cxnId="{64A51A48-6B72-A245-9B16-CD33D9920834}">
      <dgm:prSet/>
      <dgm:spPr/>
      <dgm:t>
        <a:bodyPr/>
        <a:lstStyle/>
        <a:p>
          <a:endParaRPr lang="en-US"/>
        </a:p>
      </dgm:t>
    </dgm:pt>
    <dgm:pt modelId="{8859440B-B395-C044-B370-91383ABA24E3}">
      <dgm:prSet phldrT="[Text]" custT="1"/>
      <dgm:spPr/>
      <dgm:t>
        <a:bodyPr/>
        <a:lstStyle/>
        <a:p>
          <a:r>
            <a:rPr lang="en-US" sz="1800" dirty="0" smtClean="0"/>
            <a:t>bus driver</a:t>
          </a:r>
          <a:endParaRPr lang="en-US" sz="1800" dirty="0"/>
        </a:p>
      </dgm:t>
    </dgm:pt>
    <dgm:pt modelId="{B9A9963E-5EC8-4147-B6DD-858AB17FF91D}" type="parTrans" cxnId="{C10EEC3A-E594-F446-9899-BF04CE153DD1}">
      <dgm:prSet/>
      <dgm:spPr/>
      <dgm:t>
        <a:bodyPr/>
        <a:lstStyle/>
        <a:p>
          <a:endParaRPr lang="en-US"/>
        </a:p>
      </dgm:t>
    </dgm:pt>
    <dgm:pt modelId="{7629CBFB-3A57-9A4B-8F9C-0EE2A42E2519}" type="sibTrans" cxnId="{C10EEC3A-E594-F446-9899-BF04CE153DD1}">
      <dgm:prSet/>
      <dgm:spPr/>
      <dgm:t>
        <a:bodyPr/>
        <a:lstStyle/>
        <a:p>
          <a:endParaRPr lang="en-US"/>
        </a:p>
      </dgm:t>
    </dgm:pt>
    <dgm:pt modelId="{9B13EE1C-D214-9840-913D-74683F5665CB}" type="pres">
      <dgm:prSet presAssocID="{989E387B-11A6-664E-B57A-50883E586B3D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73926F3D-49C5-8249-9A91-BFC522A6868F}" type="pres">
      <dgm:prSet presAssocID="{989E387B-11A6-664E-B57A-50883E586B3D}" presName="children" presStyleCnt="0"/>
      <dgm:spPr/>
    </dgm:pt>
    <dgm:pt modelId="{93CF45BA-2F44-6145-AD33-CD866509AC4C}" type="pres">
      <dgm:prSet presAssocID="{989E387B-11A6-664E-B57A-50883E586B3D}" presName="child1group" presStyleCnt="0"/>
      <dgm:spPr/>
    </dgm:pt>
    <dgm:pt modelId="{D424F2CF-74FB-734B-B9BA-0DF4C73C380B}" type="pres">
      <dgm:prSet presAssocID="{989E387B-11A6-664E-B57A-50883E586B3D}" presName="child1" presStyleLbl="bgAcc1" presStyleIdx="0" presStyleCnt="4" custLinFactNeighborX="-13301"/>
      <dgm:spPr/>
      <dgm:t>
        <a:bodyPr/>
        <a:lstStyle/>
        <a:p>
          <a:endParaRPr lang="en-US"/>
        </a:p>
      </dgm:t>
    </dgm:pt>
    <dgm:pt modelId="{75B1CD43-13E7-B74D-8D86-7B187382D3FC}" type="pres">
      <dgm:prSet presAssocID="{989E387B-11A6-664E-B57A-50883E586B3D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D844D7-43FC-5E42-9FB4-B7C9AC7766C9}" type="pres">
      <dgm:prSet presAssocID="{989E387B-11A6-664E-B57A-50883E586B3D}" presName="child2group" presStyleCnt="0"/>
      <dgm:spPr/>
    </dgm:pt>
    <dgm:pt modelId="{01EF4334-C70C-8147-A6A3-48B7D6FC3A07}" type="pres">
      <dgm:prSet presAssocID="{989E387B-11A6-664E-B57A-50883E586B3D}" presName="child2" presStyleLbl="bgAcc1" presStyleIdx="1" presStyleCnt="4" custScaleY="127429" custLinFactNeighborX="21096" custLinFactNeighborY="11368"/>
      <dgm:spPr/>
      <dgm:t>
        <a:bodyPr/>
        <a:lstStyle/>
        <a:p>
          <a:endParaRPr lang="en-US"/>
        </a:p>
      </dgm:t>
    </dgm:pt>
    <dgm:pt modelId="{DBF409CB-F36D-3849-83E0-CA572B79F397}" type="pres">
      <dgm:prSet presAssocID="{989E387B-11A6-664E-B57A-50883E586B3D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5C2F03-9E45-3A4A-AFED-D2D9C3A1DE33}" type="pres">
      <dgm:prSet presAssocID="{989E387B-11A6-664E-B57A-50883E586B3D}" presName="child3group" presStyleCnt="0"/>
      <dgm:spPr/>
    </dgm:pt>
    <dgm:pt modelId="{BD81431F-0EA1-9947-886C-3068E7DFB2E3}" type="pres">
      <dgm:prSet presAssocID="{989E387B-11A6-664E-B57A-50883E586B3D}" presName="child3" presStyleLbl="bgAcc1" presStyleIdx="2" presStyleCnt="4" custScaleY="103921" custLinFactNeighborX="18264" custLinFactNeighborY="-17278"/>
      <dgm:spPr/>
      <dgm:t>
        <a:bodyPr/>
        <a:lstStyle/>
        <a:p>
          <a:endParaRPr lang="en-US"/>
        </a:p>
      </dgm:t>
    </dgm:pt>
    <dgm:pt modelId="{D46E5E4A-3913-5546-9F30-9B8105BE37EA}" type="pres">
      <dgm:prSet presAssocID="{989E387B-11A6-664E-B57A-50883E586B3D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B86D98-76F1-4F40-BE8C-BDB36E96A3AA}" type="pres">
      <dgm:prSet presAssocID="{989E387B-11A6-664E-B57A-50883E586B3D}" presName="child4group" presStyleCnt="0"/>
      <dgm:spPr/>
    </dgm:pt>
    <dgm:pt modelId="{66FD5D9F-5974-CB46-A93E-5F8964225AEA}" type="pres">
      <dgm:prSet presAssocID="{989E387B-11A6-664E-B57A-50883E586B3D}" presName="child4" presStyleLbl="bgAcc1" presStyleIdx="3" presStyleCnt="4" custLinFactNeighborX="-12961" custLinFactNeighborY="-19097"/>
      <dgm:spPr/>
      <dgm:t>
        <a:bodyPr/>
        <a:lstStyle/>
        <a:p>
          <a:endParaRPr lang="en-US"/>
        </a:p>
      </dgm:t>
    </dgm:pt>
    <dgm:pt modelId="{F9103802-7481-F448-9A0D-F5832A52C875}" type="pres">
      <dgm:prSet presAssocID="{989E387B-11A6-664E-B57A-50883E586B3D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C795DC-EB54-D74D-83E0-2FCBB87B7AAA}" type="pres">
      <dgm:prSet presAssocID="{989E387B-11A6-664E-B57A-50883E586B3D}" presName="childPlaceholder" presStyleCnt="0"/>
      <dgm:spPr/>
    </dgm:pt>
    <dgm:pt modelId="{57CD6637-06AF-5F42-A58E-A63D8C2BD70D}" type="pres">
      <dgm:prSet presAssocID="{989E387B-11A6-664E-B57A-50883E586B3D}" presName="circle" presStyleCnt="0"/>
      <dgm:spPr/>
    </dgm:pt>
    <dgm:pt modelId="{A66615FC-A5FC-424F-8770-3D227206F703}" type="pres">
      <dgm:prSet presAssocID="{989E387B-11A6-664E-B57A-50883E586B3D}" presName="quadrant1" presStyleLbl="node1" presStyleIdx="0" presStyleCnt="4" custScaleX="70400" custScaleY="63000" custLinFactNeighborX="9896" custLinFactNeighborY="8576">
        <dgm:presLayoutVars>
          <dgm:chMax val="1"/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en-US"/>
        </a:p>
      </dgm:t>
    </dgm:pt>
    <dgm:pt modelId="{665B06C6-D926-D841-89BC-FC4FAA8A438B}" type="pres">
      <dgm:prSet presAssocID="{989E387B-11A6-664E-B57A-50883E586B3D}" presName="quadrant2" presStyleLbl="node1" presStyleIdx="1" presStyleCnt="4" custScaleX="75312" custScaleY="69597" custLinFactNeighborX="-9236" custLinFactNeighborY="9235">
        <dgm:presLayoutVars>
          <dgm:chMax val="1"/>
          <dgm:bulletEnabled val="1"/>
        </dgm:presLayoutVars>
      </dgm:prSet>
      <dgm:spPr>
        <a:prstGeom prst="rect">
          <a:avLst/>
        </a:prstGeom>
      </dgm:spPr>
    </dgm:pt>
    <dgm:pt modelId="{A5E3C245-D6BC-F84F-A018-8424E148AF68}" type="pres">
      <dgm:prSet presAssocID="{989E387B-11A6-664E-B57A-50883E586B3D}" presName="quadrant3" presStyleLbl="node1" presStyleIdx="2" presStyleCnt="4" custScaleX="75313" custScaleY="65509" custLinFactNeighborX="-11216" custLinFactNeighborY="-20450">
        <dgm:presLayoutVars>
          <dgm:chMax val="1"/>
          <dgm:bulletEnabled val="1"/>
        </dgm:presLayoutVars>
      </dgm:prSet>
      <dgm:spPr>
        <a:prstGeom prst="rect">
          <a:avLst/>
        </a:prstGeom>
      </dgm:spPr>
    </dgm:pt>
    <dgm:pt modelId="{5CDEBBE1-2A49-0F44-B38C-CDC7E0242675}" type="pres">
      <dgm:prSet presAssocID="{989E387B-11A6-664E-B57A-50883E586B3D}" presName="quadrant4" presStyleLbl="node1" presStyleIdx="3" presStyleCnt="4" custScaleX="74910" custScaleY="63039" custLinFactNeighborX="11216" custLinFactNeighborY="-18471">
        <dgm:presLayoutVars>
          <dgm:chMax val="1"/>
          <dgm:bulletEnabled val="1"/>
        </dgm:presLayoutVars>
      </dgm:prSet>
      <dgm:spPr>
        <a:prstGeom prst="rect">
          <a:avLst/>
        </a:prstGeom>
      </dgm:spPr>
    </dgm:pt>
    <dgm:pt modelId="{38C0CE8B-EB0A-2F4A-AB33-C7F45FBE0AE2}" type="pres">
      <dgm:prSet presAssocID="{989E387B-11A6-664E-B57A-50883E586B3D}" presName="quadrantPlaceholder" presStyleCnt="0"/>
      <dgm:spPr/>
    </dgm:pt>
    <dgm:pt modelId="{A86FB0F0-672A-B747-8455-F4C942DD9064}" type="pres">
      <dgm:prSet presAssocID="{989E387B-11A6-664E-B57A-50883E586B3D}" presName="center1" presStyleLbl="fgShp" presStyleIdx="0" presStyleCnt="2"/>
      <dgm:spPr/>
    </dgm:pt>
    <dgm:pt modelId="{1E3719FE-8F88-2F48-923A-3D873CE8B408}" type="pres">
      <dgm:prSet presAssocID="{989E387B-11A6-664E-B57A-50883E586B3D}" presName="center2" presStyleLbl="fgShp" presStyleIdx="1" presStyleCnt="2"/>
      <dgm:spPr/>
    </dgm:pt>
  </dgm:ptLst>
  <dgm:cxnLst>
    <dgm:cxn modelId="{7032C8E3-1EFB-884D-BB51-D0DFFDC84743}" srcId="{C4D489F3-47EE-1840-9586-78F01D40A247}" destId="{284313CD-DD16-C14C-AAC2-1D5AD29E5BCF}" srcOrd="1" destOrd="0" parTransId="{9FACE51F-3B08-D04F-9DE6-C8F139D5C7C6}" sibTransId="{11C03ADA-FFEC-6244-9F80-AC7C1132D827}"/>
    <dgm:cxn modelId="{EAEC3EC9-CFBE-F144-843F-A76ED2B5E4E7}" srcId="{30599997-3BA1-BE4B-B1E2-DEA4B8B0EDDF}" destId="{01B84295-C523-4D43-8EE3-7CCAD1A8B314}" srcOrd="4" destOrd="0" parTransId="{01D840E9-0575-C143-A695-30725F8E5514}" sibTransId="{05D329F2-14C2-0741-BCC8-5290C60663CF}"/>
    <dgm:cxn modelId="{61ECDB6A-7904-774F-A551-906210096454}" srcId="{30599997-3BA1-BE4B-B1E2-DEA4B8B0EDDF}" destId="{CB0E55EC-7BC2-934B-9BF9-EFE66A5C6CFC}" srcOrd="1" destOrd="0" parTransId="{542D0D67-8619-924B-BA13-369C7E499A20}" sibTransId="{CE7B049A-0317-EE47-9798-69038FAA8012}"/>
    <dgm:cxn modelId="{A4D7C5A6-C863-E544-8D15-AA57586FE3BD}" type="presOf" srcId="{C3BA54A1-8593-D040-A216-C235A30FE937}" destId="{D424F2CF-74FB-734B-B9BA-0DF4C73C380B}" srcOrd="0" destOrd="2" presId="urn:microsoft.com/office/officeart/2005/8/layout/cycle4"/>
    <dgm:cxn modelId="{6527B51B-1B8A-7640-A2B4-D71F4C350E9F}" srcId="{D59BD5B9-142A-454F-B137-C5D46C40EA06}" destId="{D5F3C1DB-6370-4649-A0FA-506F56ABD065}" srcOrd="1" destOrd="0" parTransId="{2134E43C-8423-094C-92EF-9A1CFB3483BA}" sibTransId="{378575FA-2575-D042-8709-E5A27920A211}"/>
    <dgm:cxn modelId="{B8C7846F-B570-7C43-A475-9B1FF51A9310}" type="presOf" srcId="{609FF500-383A-674F-980E-1E5A4D0C878A}" destId="{BD81431F-0EA1-9947-886C-3068E7DFB2E3}" srcOrd="0" destOrd="0" presId="urn:microsoft.com/office/officeart/2005/8/layout/cycle4"/>
    <dgm:cxn modelId="{E1B10E0A-D0E0-B740-B93C-6C4BD519186C}" srcId="{D59BD5B9-142A-454F-B137-C5D46C40EA06}" destId="{CCD128D3-F5BD-0846-9E31-859E1D29174C}" srcOrd="3" destOrd="0" parTransId="{4C2358B1-4CB1-D843-AC30-A98ED89016ED}" sibTransId="{93B07B60-9908-7540-A893-A0F29FF318D8}"/>
    <dgm:cxn modelId="{4F76C985-0A63-B142-B1F9-C9520390462C}" type="presOf" srcId="{999DFBA8-843C-6542-9CA0-537F018FA291}" destId="{F9103802-7481-F448-9A0D-F5832A52C875}" srcOrd="1" destOrd="0" presId="urn:microsoft.com/office/officeart/2005/8/layout/cycle4"/>
    <dgm:cxn modelId="{8C07CC42-C510-F44A-BC83-820FF12B9725}" type="presOf" srcId="{DF19C7C7-CFD2-EA48-AF69-3A3E0ABA3288}" destId="{DBF409CB-F36D-3849-83E0-CA572B79F397}" srcOrd="1" destOrd="0" presId="urn:microsoft.com/office/officeart/2005/8/layout/cycle4"/>
    <dgm:cxn modelId="{C10EEC3A-E594-F446-9899-BF04CE153DD1}" srcId="{A32DDEBF-F87F-0D41-924E-102DF3F56511}" destId="{8859440B-B395-C044-B370-91383ABA24E3}" srcOrd="3" destOrd="0" parTransId="{B9A9963E-5EC8-4147-B6DD-858AB17FF91D}" sibTransId="{7629CBFB-3A57-9A4B-8F9C-0EE2A42E2519}"/>
    <dgm:cxn modelId="{B7DD47C5-BF6D-094C-9A5F-9224911F53DB}" srcId="{989E387B-11A6-664E-B57A-50883E586B3D}" destId="{D59BD5B9-142A-454F-B137-C5D46C40EA06}" srcOrd="2" destOrd="0" parTransId="{326677D6-A779-8F45-A0B1-A6B33D9F4440}" sibTransId="{B0314021-3822-DB41-9A12-A5EA04826206}"/>
    <dgm:cxn modelId="{DFCA38CD-BD16-7443-955C-954A4FEBF43C}" type="presOf" srcId="{609FF500-383A-674F-980E-1E5A4D0C878A}" destId="{D46E5E4A-3913-5546-9F30-9B8105BE37EA}" srcOrd="1" destOrd="0" presId="urn:microsoft.com/office/officeart/2005/8/layout/cycle4"/>
    <dgm:cxn modelId="{04DBB577-C986-D94E-A9D5-AF9C1510B959}" type="presOf" srcId="{E568C7FF-6068-A544-8F45-957B530137FD}" destId="{BD81431F-0EA1-9947-886C-3068E7DFB2E3}" srcOrd="0" destOrd="4" presId="urn:microsoft.com/office/officeart/2005/8/layout/cycle4"/>
    <dgm:cxn modelId="{91EACD7B-1FC4-8A49-AA7D-E2B6DE16E39B}" type="presOf" srcId="{8859440B-B395-C044-B370-91383ABA24E3}" destId="{F9103802-7481-F448-9A0D-F5832A52C875}" srcOrd="1" destOrd="3" presId="urn:microsoft.com/office/officeart/2005/8/layout/cycle4"/>
    <dgm:cxn modelId="{2567F333-1D01-D943-BA92-8C3EB918A790}" type="presOf" srcId="{DA0DB8B5-2891-7C41-BA5A-B72FBFE8C4ED}" destId="{66FD5D9F-5974-CB46-A93E-5F8964225AEA}" srcOrd="0" destOrd="4" presId="urn:microsoft.com/office/officeart/2005/8/layout/cycle4"/>
    <dgm:cxn modelId="{647085A8-E5AF-DC4F-AC28-91B6133DF238}" type="presOf" srcId="{CCD128D3-F5BD-0846-9E31-859E1D29174C}" destId="{D46E5E4A-3913-5546-9F30-9B8105BE37EA}" srcOrd="1" destOrd="3" presId="urn:microsoft.com/office/officeart/2005/8/layout/cycle4"/>
    <dgm:cxn modelId="{7122398A-F5EB-B247-A2D6-0AF1C3FB6268}" srcId="{A32DDEBF-F87F-0D41-924E-102DF3F56511}" destId="{999DFBA8-843C-6542-9CA0-537F018FA291}" srcOrd="0" destOrd="0" parTransId="{A232F8AC-7EA7-3A4C-A461-63E79B7EFFBD}" sibTransId="{1F3D886F-96D2-8943-849C-E44C1AC24D3B}"/>
    <dgm:cxn modelId="{FA055E9D-BEDF-3A4F-B34E-71958C4E9262}" type="presOf" srcId="{659608EF-F02F-1D44-81F3-D7DDD3483A35}" destId="{01EF4334-C70C-8147-A6A3-48B7D6FC3A07}" srcOrd="0" destOrd="3" presId="urn:microsoft.com/office/officeart/2005/8/layout/cycle4"/>
    <dgm:cxn modelId="{4D887917-37D1-9649-8C62-C6BC9EB1ACEE}" type="presOf" srcId="{695769BB-64E9-5545-AC76-6D82D71CE6B1}" destId="{75B1CD43-13E7-B74D-8D86-7B187382D3FC}" srcOrd="1" destOrd="3" presId="urn:microsoft.com/office/officeart/2005/8/layout/cycle4"/>
    <dgm:cxn modelId="{BADF6D76-6D3D-DE45-82BB-50A6B7439FD6}" type="presOf" srcId="{D381DDDC-1A05-6D4D-AA2E-20A6C070D6B7}" destId="{D46E5E4A-3913-5546-9F30-9B8105BE37EA}" srcOrd="1" destOrd="2" presId="urn:microsoft.com/office/officeart/2005/8/layout/cycle4"/>
    <dgm:cxn modelId="{C08C8746-6ED4-9E44-8CF6-D9920F136F14}" srcId="{A32DDEBF-F87F-0D41-924E-102DF3F56511}" destId="{3CB2948E-1657-2B4C-A58D-1856742D1425}" srcOrd="5" destOrd="0" parTransId="{3A9E90BA-FE3B-B046-908B-F50BC99EA374}" sibTransId="{4A6003CD-EE0F-DF47-BB28-6B5FEB9E82E5}"/>
    <dgm:cxn modelId="{141548A3-4071-CA42-B61F-85E7BAA2BC01}" type="presOf" srcId="{D381DDDC-1A05-6D4D-AA2E-20A6C070D6B7}" destId="{BD81431F-0EA1-9947-886C-3068E7DFB2E3}" srcOrd="0" destOrd="2" presId="urn:microsoft.com/office/officeart/2005/8/layout/cycle4"/>
    <dgm:cxn modelId="{C0F5D164-278D-854C-81A7-4460059C383B}" type="presOf" srcId="{D5F3C1DB-6370-4649-A0FA-506F56ABD065}" destId="{D46E5E4A-3913-5546-9F30-9B8105BE37EA}" srcOrd="1" destOrd="1" presId="urn:microsoft.com/office/officeart/2005/8/layout/cycle4"/>
    <dgm:cxn modelId="{D6D6221A-5F44-4946-9441-F4E241B6F4DD}" type="presOf" srcId="{E568C7FF-6068-A544-8F45-957B530137FD}" destId="{D46E5E4A-3913-5546-9F30-9B8105BE37EA}" srcOrd="1" destOrd="4" presId="urn:microsoft.com/office/officeart/2005/8/layout/cycle4"/>
    <dgm:cxn modelId="{A09DD8DE-29AE-E742-8232-FE6EFFADD021}" type="presOf" srcId="{3CB2948E-1657-2B4C-A58D-1856742D1425}" destId="{F9103802-7481-F448-9A0D-F5832A52C875}" srcOrd="1" destOrd="5" presId="urn:microsoft.com/office/officeart/2005/8/layout/cycle4"/>
    <dgm:cxn modelId="{1A7DBB42-75A9-294D-8461-108C92697C78}" type="presOf" srcId="{8DA9F775-1FAE-6149-92E5-5D40F3D118BB}" destId="{66FD5D9F-5974-CB46-A93E-5F8964225AEA}" srcOrd="0" destOrd="2" presId="urn:microsoft.com/office/officeart/2005/8/layout/cycle4"/>
    <dgm:cxn modelId="{8C30E43F-ECC3-5745-A1E4-EBC06E08F99B}" type="presOf" srcId="{695769BB-64E9-5545-AC76-6D82D71CE6B1}" destId="{D424F2CF-74FB-734B-B9BA-0DF4C73C380B}" srcOrd="0" destOrd="3" presId="urn:microsoft.com/office/officeart/2005/8/layout/cycle4"/>
    <dgm:cxn modelId="{B896974B-8561-5A4D-A1BA-64EEED8CE445}" srcId="{30599997-3BA1-BE4B-B1E2-DEA4B8B0EDDF}" destId="{C3BA54A1-8593-D040-A216-C235A30FE937}" srcOrd="2" destOrd="0" parTransId="{A12BCD17-1990-E64A-B0E1-C89E2E16CCCA}" sibTransId="{D9AD77A0-ECA4-CB44-B112-639CD7908D7F}"/>
    <dgm:cxn modelId="{78E0F2BC-E324-A44E-9850-AF6A65019DEC}" type="presOf" srcId="{C3BA54A1-8593-D040-A216-C235A30FE937}" destId="{75B1CD43-13E7-B74D-8D86-7B187382D3FC}" srcOrd="1" destOrd="2" presId="urn:microsoft.com/office/officeart/2005/8/layout/cycle4"/>
    <dgm:cxn modelId="{10FB06F7-97F7-DE4B-95E9-30E59C992DCF}" type="presOf" srcId="{DF19C7C7-CFD2-EA48-AF69-3A3E0ABA3288}" destId="{01EF4334-C70C-8147-A6A3-48B7D6FC3A07}" srcOrd="0" destOrd="0" presId="urn:microsoft.com/office/officeart/2005/8/layout/cycle4"/>
    <dgm:cxn modelId="{20E3994B-8074-3248-A496-671253F882B5}" type="presOf" srcId="{01B84295-C523-4D43-8EE3-7CCAD1A8B314}" destId="{75B1CD43-13E7-B74D-8D86-7B187382D3FC}" srcOrd="1" destOrd="4" presId="urn:microsoft.com/office/officeart/2005/8/layout/cycle4"/>
    <dgm:cxn modelId="{BE2FAB61-84A9-2540-9025-7D0E86A3DF37}" type="presOf" srcId="{A32DDEBF-F87F-0D41-924E-102DF3F56511}" destId="{5CDEBBE1-2A49-0F44-B38C-CDC7E0242675}" srcOrd="0" destOrd="0" presId="urn:microsoft.com/office/officeart/2005/8/layout/cycle4"/>
    <dgm:cxn modelId="{4D363C86-C900-0743-8628-5359EDBEDE1C}" srcId="{30599997-3BA1-BE4B-B1E2-DEA4B8B0EDDF}" destId="{C16F232E-A0D8-E04F-80AE-5EB399A11F12}" srcOrd="5" destOrd="0" parTransId="{C746A5A8-8948-EF4A-BCFA-886EE2D45FAD}" sibTransId="{5A342438-C04D-AC4C-A4D5-0C0EF61F1402}"/>
    <dgm:cxn modelId="{EC6EA6C6-FB5F-B341-B3D6-8F6050917613}" type="presOf" srcId="{7ADC4489-05E4-FF44-A047-3E12EA9262D1}" destId="{01EF4334-C70C-8147-A6A3-48B7D6FC3A07}" srcOrd="0" destOrd="5" presId="urn:microsoft.com/office/officeart/2005/8/layout/cycle4"/>
    <dgm:cxn modelId="{BDB07C98-21B0-D541-B00C-3AF6508103C0}" type="presOf" srcId="{02D21EDA-4A19-394D-9494-FAB3015DE1E8}" destId="{D424F2CF-74FB-734B-B9BA-0DF4C73C380B}" srcOrd="0" destOrd="0" presId="urn:microsoft.com/office/officeart/2005/8/layout/cycle4"/>
    <dgm:cxn modelId="{6FED2811-4758-3D44-8534-D6734B1BD61C}" type="presOf" srcId="{CB0E55EC-7BC2-934B-9BF9-EFE66A5C6CFC}" destId="{75B1CD43-13E7-B74D-8D86-7B187382D3FC}" srcOrd="1" destOrd="1" presId="urn:microsoft.com/office/officeart/2005/8/layout/cycle4"/>
    <dgm:cxn modelId="{8ED6786B-1ED9-F244-91CB-BC994CB208F0}" type="presOf" srcId="{30599997-3BA1-BE4B-B1E2-DEA4B8B0EDDF}" destId="{A66615FC-A5FC-424F-8770-3D227206F703}" srcOrd="0" destOrd="0" presId="urn:microsoft.com/office/officeart/2005/8/layout/cycle4"/>
    <dgm:cxn modelId="{A5366DE4-E58E-504F-AAE0-F1F515748C4E}" type="presOf" srcId="{D59BD5B9-142A-454F-B137-C5D46C40EA06}" destId="{A5E3C245-D6BC-F84F-A018-8424E148AF68}" srcOrd="0" destOrd="0" presId="urn:microsoft.com/office/officeart/2005/8/layout/cycle4"/>
    <dgm:cxn modelId="{59DAB4FB-ED43-E141-9C04-E75E3EA40692}" srcId="{C4D489F3-47EE-1840-9586-78F01D40A247}" destId="{7DF6C6AC-F72D-7249-8DEC-66F424A8B1A3}" srcOrd="2" destOrd="0" parTransId="{8B0692CF-E2B0-2D49-89A0-F9D5BE54E90F}" sibTransId="{76C9324E-EDC2-174A-B0A5-50CF69DA5935}"/>
    <dgm:cxn modelId="{7B9C2011-2CF7-134C-959E-5E5A6EB2F806}" type="presOf" srcId="{3CB2948E-1657-2B4C-A58D-1856742D1425}" destId="{66FD5D9F-5974-CB46-A93E-5F8964225AEA}" srcOrd="0" destOrd="5" presId="urn:microsoft.com/office/officeart/2005/8/layout/cycle4"/>
    <dgm:cxn modelId="{E79004EA-750E-B34B-888B-3EBF043CD2D1}" type="presOf" srcId="{02D21EDA-4A19-394D-9494-FAB3015DE1E8}" destId="{75B1CD43-13E7-B74D-8D86-7B187382D3FC}" srcOrd="1" destOrd="0" presId="urn:microsoft.com/office/officeart/2005/8/layout/cycle4"/>
    <dgm:cxn modelId="{A74A4787-108C-A744-BF00-1F437BB5585F}" type="presOf" srcId="{CB0E55EC-7BC2-934B-9BF9-EFE66A5C6CFC}" destId="{D424F2CF-74FB-734B-B9BA-0DF4C73C380B}" srcOrd="0" destOrd="1" presId="urn:microsoft.com/office/officeart/2005/8/layout/cycle4"/>
    <dgm:cxn modelId="{06E5D503-A23A-AE49-AF08-9EBA4F2B458A}" srcId="{30599997-3BA1-BE4B-B1E2-DEA4B8B0EDDF}" destId="{02D21EDA-4A19-394D-9494-FAB3015DE1E8}" srcOrd="0" destOrd="0" parTransId="{ABD9862D-9BA8-2D49-987E-DA991693442C}" sibTransId="{2D4F1C5C-B2B3-1B4B-A6E1-F4BC4E21B11B}"/>
    <dgm:cxn modelId="{8DF4C5B5-A9AF-BD47-BCA9-7662EF004817}" type="presOf" srcId="{7ADC4489-05E4-FF44-A047-3E12EA9262D1}" destId="{DBF409CB-F36D-3849-83E0-CA572B79F397}" srcOrd="1" destOrd="5" presId="urn:microsoft.com/office/officeart/2005/8/layout/cycle4"/>
    <dgm:cxn modelId="{518C1120-E00D-3A47-BEDE-2B54B26CD991}" type="presOf" srcId="{E6EA53A3-1E93-4D4C-B39B-F5E81F18D548}" destId="{F9103802-7481-F448-9A0D-F5832A52C875}" srcOrd="1" destOrd="1" presId="urn:microsoft.com/office/officeart/2005/8/layout/cycle4"/>
    <dgm:cxn modelId="{E79963D6-CCEB-074E-8B9C-52F75C8045E2}" type="presOf" srcId="{5046B723-A77F-4343-B303-E5FE406DCC62}" destId="{DBF409CB-F36D-3849-83E0-CA572B79F397}" srcOrd="1" destOrd="4" presId="urn:microsoft.com/office/officeart/2005/8/layout/cycle4"/>
    <dgm:cxn modelId="{9AAA7E4D-EE73-EC4F-B8D3-55BEE1737DEE}" type="presOf" srcId="{8DA9F775-1FAE-6149-92E5-5D40F3D118BB}" destId="{F9103802-7481-F448-9A0D-F5832A52C875}" srcOrd="1" destOrd="2" presId="urn:microsoft.com/office/officeart/2005/8/layout/cycle4"/>
    <dgm:cxn modelId="{4AC5D9AC-6844-9F41-88A5-6A04CEFA591A}" type="presOf" srcId="{DA0DB8B5-2891-7C41-BA5A-B72FBFE8C4ED}" destId="{F9103802-7481-F448-9A0D-F5832A52C875}" srcOrd="1" destOrd="4" presId="urn:microsoft.com/office/officeart/2005/8/layout/cycle4"/>
    <dgm:cxn modelId="{5D4906A5-D275-804A-886D-C1DC6BDE0B20}" type="presOf" srcId="{8859440B-B395-C044-B370-91383ABA24E3}" destId="{66FD5D9F-5974-CB46-A93E-5F8964225AEA}" srcOrd="0" destOrd="3" presId="urn:microsoft.com/office/officeart/2005/8/layout/cycle4"/>
    <dgm:cxn modelId="{6B9F0E8D-C117-6E49-BB3A-9A3F1BFBB5EE}" type="presOf" srcId="{989E387B-11A6-664E-B57A-50883E586B3D}" destId="{9B13EE1C-D214-9840-913D-74683F5665CB}" srcOrd="0" destOrd="0" presId="urn:microsoft.com/office/officeart/2005/8/layout/cycle4"/>
    <dgm:cxn modelId="{59544ABD-0204-1B4A-BD41-20A95D812367}" srcId="{989E387B-11A6-664E-B57A-50883E586B3D}" destId="{30599997-3BA1-BE4B-B1E2-DEA4B8B0EDDF}" srcOrd="0" destOrd="0" parTransId="{C9DFF621-0329-7642-AA54-28E36CD86D8F}" sibTransId="{94989397-8BA3-A843-AE9B-2743F718D76D}"/>
    <dgm:cxn modelId="{7B6BA82D-4EAA-6C4F-BB0A-109F38E2588F}" type="presOf" srcId="{5046B723-A77F-4343-B303-E5FE406DCC62}" destId="{01EF4334-C70C-8147-A6A3-48B7D6FC3A07}" srcOrd="0" destOrd="4" presId="urn:microsoft.com/office/officeart/2005/8/layout/cycle4"/>
    <dgm:cxn modelId="{EF22671A-34C7-2043-9F0B-BDAABBE68FB7}" type="presOf" srcId="{999DFBA8-843C-6542-9CA0-537F018FA291}" destId="{66FD5D9F-5974-CB46-A93E-5F8964225AEA}" srcOrd="0" destOrd="0" presId="urn:microsoft.com/office/officeart/2005/8/layout/cycle4"/>
    <dgm:cxn modelId="{4E02AC56-8F44-E44F-89DA-B9102DA3A623}" srcId="{C4D489F3-47EE-1840-9586-78F01D40A247}" destId="{659608EF-F02F-1D44-81F3-D7DDD3483A35}" srcOrd="3" destOrd="0" parTransId="{161E1E70-66FA-5648-B886-4112DDDDA35C}" sibTransId="{65B19F31-1000-184C-8D17-8D219EB6FA38}"/>
    <dgm:cxn modelId="{D5544EA8-87D2-2B40-B5CE-1BB2EC9CC52C}" type="presOf" srcId="{7DF6C6AC-F72D-7249-8DEC-66F424A8B1A3}" destId="{DBF409CB-F36D-3849-83E0-CA572B79F397}" srcOrd="1" destOrd="2" presId="urn:microsoft.com/office/officeart/2005/8/layout/cycle4"/>
    <dgm:cxn modelId="{4FEC1CB9-E51D-5449-B053-FCE469CE7A93}" srcId="{A32DDEBF-F87F-0D41-924E-102DF3F56511}" destId="{E6EA53A3-1E93-4D4C-B39B-F5E81F18D548}" srcOrd="1" destOrd="0" parTransId="{DFD00EEA-D7AE-BB44-838B-59BFD0BAB4E9}" sibTransId="{AF32400D-39AC-7349-B5FE-D4830F3C9FB7}"/>
    <dgm:cxn modelId="{7587728C-8197-2B4D-ABE8-1077FA48DF6E}" srcId="{30599997-3BA1-BE4B-B1E2-DEA4B8B0EDDF}" destId="{695769BB-64E9-5545-AC76-6D82D71CE6B1}" srcOrd="3" destOrd="0" parTransId="{080B83EA-7B54-004D-A469-4C86C1A289C3}" sibTransId="{942BAE2E-7EC2-5E45-9F26-22708042BA93}"/>
    <dgm:cxn modelId="{A984C3CB-5250-3A4E-B7A9-433D7B1FE21A}" type="presOf" srcId="{CCD128D3-F5BD-0846-9E31-859E1D29174C}" destId="{BD81431F-0EA1-9947-886C-3068E7DFB2E3}" srcOrd="0" destOrd="3" presId="urn:microsoft.com/office/officeart/2005/8/layout/cycle4"/>
    <dgm:cxn modelId="{720E23FD-E58A-B34C-97EE-751FDFC9A6C6}" srcId="{C4D489F3-47EE-1840-9586-78F01D40A247}" destId="{7ADC4489-05E4-FF44-A047-3E12EA9262D1}" srcOrd="5" destOrd="0" parTransId="{4A75D237-34A3-714D-9510-897A6CF5E9A6}" sibTransId="{D6262BD3-7441-A140-AFC1-137E062879A4}"/>
    <dgm:cxn modelId="{3845FB3F-266B-034F-836B-D40E06FB79EC}" type="presOf" srcId="{D5F3C1DB-6370-4649-A0FA-506F56ABD065}" destId="{BD81431F-0EA1-9947-886C-3068E7DFB2E3}" srcOrd="0" destOrd="1" presId="urn:microsoft.com/office/officeart/2005/8/layout/cycle4"/>
    <dgm:cxn modelId="{5E8BDD50-CB20-8640-984A-AD207B80AC2A}" type="presOf" srcId="{E6EA53A3-1E93-4D4C-B39B-F5E81F18D548}" destId="{66FD5D9F-5974-CB46-A93E-5F8964225AEA}" srcOrd="0" destOrd="1" presId="urn:microsoft.com/office/officeart/2005/8/layout/cycle4"/>
    <dgm:cxn modelId="{24234F31-4735-814D-8C6E-153BD9514738}" srcId="{C4D489F3-47EE-1840-9586-78F01D40A247}" destId="{DF19C7C7-CFD2-EA48-AF69-3A3E0ABA3288}" srcOrd="0" destOrd="0" parTransId="{BF98906A-65A6-554E-AC23-95281D8C2ABB}" sibTransId="{5ECDED4B-7894-714A-9B5A-3BDD041C90C4}"/>
    <dgm:cxn modelId="{B814CF69-4012-5946-B950-FF883E6EECA1}" srcId="{A32DDEBF-F87F-0D41-924E-102DF3F56511}" destId="{8DA9F775-1FAE-6149-92E5-5D40F3D118BB}" srcOrd="2" destOrd="0" parTransId="{E0F15AE1-497E-3D41-8778-553CA536F0FE}" sibTransId="{F7560D7A-6964-EF43-A47F-D0D42D2EBAC9}"/>
    <dgm:cxn modelId="{4FA72467-F586-1043-B7ED-CD11F0D714C1}" srcId="{D59BD5B9-142A-454F-B137-C5D46C40EA06}" destId="{D381DDDC-1A05-6D4D-AA2E-20A6C070D6B7}" srcOrd="2" destOrd="0" parTransId="{7DFE3734-B988-EE4E-9310-9E838007B9E4}" sibTransId="{8EE6692F-E77B-0849-A51B-6094CC3BBC1E}"/>
    <dgm:cxn modelId="{64A51A48-6B72-A245-9B16-CD33D9920834}" srcId="{A32DDEBF-F87F-0D41-924E-102DF3F56511}" destId="{DA0DB8B5-2891-7C41-BA5A-B72FBFE8C4ED}" srcOrd="4" destOrd="0" parTransId="{4E21EF56-384A-B246-B14F-6001ADDE109D}" sibTransId="{B7F495E8-84D8-1742-B9CA-4DB6D358DF0E}"/>
    <dgm:cxn modelId="{157E2A73-B31B-5E42-875D-52F7E6DCFAA9}" srcId="{989E387B-11A6-664E-B57A-50883E586B3D}" destId="{C4D489F3-47EE-1840-9586-78F01D40A247}" srcOrd="1" destOrd="0" parTransId="{1B1F36EF-7FF2-214C-BD59-18778E457D54}" sibTransId="{E7F0BA47-E750-F347-8A78-8FD990E038A7}"/>
    <dgm:cxn modelId="{329BA841-5398-D04D-841A-9A315D5FD5E5}" type="presOf" srcId="{659608EF-F02F-1D44-81F3-D7DDD3483A35}" destId="{DBF409CB-F36D-3849-83E0-CA572B79F397}" srcOrd="1" destOrd="3" presId="urn:microsoft.com/office/officeart/2005/8/layout/cycle4"/>
    <dgm:cxn modelId="{5CE07265-F1F9-1749-A9CA-85AA5F24C1EE}" type="presOf" srcId="{E28A00B3-3055-E443-8935-16E0C90C680C}" destId="{DBF409CB-F36D-3849-83E0-CA572B79F397}" srcOrd="1" destOrd="6" presId="urn:microsoft.com/office/officeart/2005/8/layout/cycle4"/>
    <dgm:cxn modelId="{2E3DDAE2-EC18-2049-9DB7-5A386DB95364}" srcId="{989E387B-11A6-664E-B57A-50883E586B3D}" destId="{A32DDEBF-F87F-0D41-924E-102DF3F56511}" srcOrd="3" destOrd="0" parTransId="{C6BC1F7C-E3BF-F646-A1AE-4091FD638D6D}" sibTransId="{3E698301-BBF1-D246-9792-354CEE3AB8B9}"/>
    <dgm:cxn modelId="{85A02892-283E-5B4C-9A84-6AAD43A18DE1}" type="presOf" srcId="{01B84295-C523-4D43-8EE3-7CCAD1A8B314}" destId="{D424F2CF-74FB-734B-B9BA-0DF4C73C380B}" srcOrd="0" destOrd="4" presId="urn:microsoft.com/office/officeart/2005/8/layout/cycle4"/>
    <dgm:cxn modelId="{B9EC5408-7DBD-F247-B601-D0CD37010C53}" srcId="{C4D489F3-47EE-1840-9586-78F01D40A247}" destId="{E28A00B3-3055-E443-8935-16E0C90C680C}" srcOrd="6" destOrd="0" parTransId="{30C1C9BE-A1E1-3241-A2F6-B790E27F5B04}" sibTransId="{3B7FFDDA-DAD3-454D-84DB-5BA4C6BDDDE3}"/>
    <dgm:cxn modelId="{A47ECFB4-FE8D-1B45-9D2E-7BCF78320BF6}" type="presOf" srcId="{C16F232E-A0D8-E04F-80AE-5EB399A11F12}" destId="{75B1CD43-13E7-B74D-8D86-7B187382D3FC}" srcOrd="1" destOrd="5" presId="urn:microsoft.com/office/officeart/2005/8/layout/cycle4"/>
    <dgm:cxn modelId="{6AC0C333-8076-C34C-829A-86D6FA092D71}" type="presOf" srcId="{284313CD-DD16-C14C-AAC2-1D5AD29E5BCF}" destId="{DBF409CB-F36D-3849-83E0-CA572B79F397}" srcOrd="1" destOrd="1" presId="urn:microsoft.com/office/officeart/2005/8/layout/cycle4"/>
    <dgm:cxn modelId="{363B0F5A-B6B0-9B41-B1D5-B3E3328EB4FD}" type="presOf" srcId="{C4D489F3-47EE-1840-9586-78F01D40A247}" destId="{665B06C6-D926-D841-89BC-FC4FAA8A438B}" srcOrd="0" destOrd="0" presId="urn:microsoft.com/office/officeart/2005/8/layout/cycle4"/>
    <dgm:cxn modelId="{872AB151-F2FA-D14A-B01C-1EB8815B9442}" srcId="{D59BD5B9-142A-454F-B137-C5D46C40EA06}" destId="{E568C7FF-6068-A544-8F45-957B530137FD}" srcOrd="4" destOrd="0" parTransId="{79991689-9FE2-6047-BF05-943FE278EA18}" sibTransId="{9C8DDA78-07AB-9E46-8952-83D302A3A09F}"/>
    <dgm:cxn modelId="{83C82F40-D6FB-A347-80B9-37630193459E}" type="presOf" srcId="{7DF6C6AC-F72D-7249-8DEC-66F424A8B1A3}" destId="{01EF4334-C70C-8147-A6A3-48B7D6FC3A07}" srcOrd="0" destOrd="2" presId="urn:microsoft.com/office/officeart/2005/8/layout/cycle4"/>
    <dgm:cxn modelId="{14E3BD6B-870E-8946-A4F3-83A355F200AE}" type="presOf" srcId="{284313CD-DD16-C14C-AAC2-1D5AD29E5BCF}" destId="{01EF4334-C70C-8147-A6A3-48B7D6FC3A07}" srcOrd="0" destOrd="1" presId="urn:microsoft.com/office/officeart/2005/8/layout/cycle4"/>
    <dgm:cxn modelId="{86EA63FB-7F8C-124D-BD40-EF1B9D98E7D6}" type="presOf" srcId="{C16F232E-A0D8-E04F-80AE-5EB399A11F12}" destId="{D424F2CF-74FB-734B-B9BA-0DF4C73C380B}" srcOrd="0" destOrd="5" presId="urn:microsoft.com/office/officeart/2005/8/layout/cycle4"/>
    <dgm:cxn modelId="{FC61B793-673E-F540-9C7F-3957F282054D}" srcId="{C4D489F3-47EE-1840-9586-78F01D40A247}" destId="{5046B723-A77F-4343-B303-E5FE406DCC62}" srcOrd="4" destOrd="0" parTransId="{8B9E8C4F-491A-E945-852D-BEB6511FFD61}" sibTransId="{58A0F6D7-EB09-0840-B745-743CADA300A9}"/>
    <dgm:cxn modelId="{6F0316C0-697E-BE4B-B7C5-D08915DDC1F0}" srcId="{D59BD5B9-142A-454F-B137-C5D46C40EA06}" destId="{609FF500-383A-674F-980E-1E5A4D0C878A}" srcOrd="0" destOrd="0" parTransId="{332C2615-C967-6A4D-8915-3D002CF8D440}" sibTransId="{79E7C75D-E4DB-DB48-A2B7-1F95843AFE63}"/>
    <dgm:cxn modelId="{A2EB93CE-002C-F94E-A69B-CF81EA712794}" type="presOf" srcId="{E28A00B3-3055-E443-8935-16E0C90C680C}" destId="{01EF4334-C70C-8147-A6A3-48B7D6FC3A07}" srcOrd="0" destOrd="6" presId="urn:microsoft.com/office/officeart/2005/8/layout/cycle4"/>
    <dgm:cxn modelId="{0E32D428-3A45-2945-95DA-0B78C7FB241E}" type="presParOf" srcId="{9B13EE1C-D214-9840-913D-74683F5665CB}" destId="{73926F3D-49C5-8249-9A91-BFC522A6868F}" srcOrd="0" destOrd="0" presId="urn:microsoft.com/office/officeart/2005/8/layout/cycle4"/>
    <dgm:cxn modelId="{1F350EDB-D952-FC46-94CB-052D7263FE6C}" type="presParOf" srcId="{73926F3D-49C5-8249-9A91-BFC522A6868F}" destId="{93CF45BA-2F44-6145-AD33-CD866509AC4C}" srcOrd="0" destOrd="0" presId="urn:microsoft.com/office/officeart/2005/8/layout/cycle4"/>
    <dgm:cxn modelId="{8333EC8D-C31B-DA44-8F3D-16980FC5B540}" type="presParOf" srcId="{93CF45BA-2F44-6145-AD33-CD866509AC4C}" destId="{D424F2CF-74FB-734B-B9BA-0DF4C73C380B}" srcOrd="0" destOrd="0" presId="urn:microsoft.com/office/officeart/2005/8/layout/cycle4"/>
    <dgm:cxn modelId="{188495E9-14B7-0B45-953F-345DB5CE8E51}" type="presParOf" srcId="{93CF45BA-2F44-6145-AD33-CD866509AC4C}" destId="{75B1CD43-13E7-B74D-8D86-7B187382D3FC}" srcOrd="1" destOrd="0" presId="urn:microsoft.com/office/officeart/2005/8/layout/cycle4"/>
    <dgm:cxn modelId="{A7EFA697-7888-AA40-968E-C9F13F9F8BAB}" type="presParOf" srcId="{73926F3D-49C5-8249-9A91-BFC522A6868F}" destId="{DED844D7-43FC-5E42-9FB4-B7C9AC7766C9}" srcOrd="1" destOrd="0" presId="urn:microsoft.com/office/officeart/2005/8/layout/cycle4"/>
    <dgm:cxn modelId="{63E7CBAB-EE34-7B48-9308-56ADB7AFEABC}" type="presParOf" srcId="{DED844D7-43FC-5E42-9FB4-B7C9AC7766C9}" destId="{01EF4334-C70C-8147-A6A3-48B7D6FC3A07}" srcOrd="0" destOrd="0" presId="urn:microsoft.com/office/officeart/2005/8/layout/cycle4"/>
    <dgm:cxn modelId="{B151FD39-CC0F-F24E-9FC9-E42D73999F17}" type="presParOf" srcId="{DED844D7-43FC-5E42-9FB4-B7C9AC7766C9}" destId="{DBF409CB-F36D-3849-83E0-CA572B79F397}" srcOrd="1" destOrd="0" presId="urn:microsoft.com/office/officeart/2005/8/layout/cycle4"/>
    <dgm:cxn modelId="{A3290134-8FA1-4147-88C4-DB7F662D94CC}" type="presParOf" srcId="{73926F3D-49C5-8249-9A91-BFC522A6868F}" destId="{B75C2F03-9E45-3A4A-AFED-D2D9C3A1DE33}" srcOrd="2" destOrd="0" presId="urn:microsoft.com/office/officeart/2005/8/layout/cycle4"/>
    <dgm:cxn modelId="{2B520F68-AB07-1349-BB63-410FC2FA24B9}" type="presParOf" srcId="{B75C2F03-9E45-3A4A-AFED-D2D9C3A1DE33}" destId="{BD81431F-0EA1-9947-886C-3068E7DFB2E3}" srcOrd="0" destOrd="0" presId="urn:microsoft.com/office/officeart/2005/8/layout/cycle4"/>
    <dgm:cxn modelId="{5681A636-6F56-EC4F-93DE-B04AE14235C8}" type="presParOf" srcId="{B75C2F03-9E45-3A4A-AFED-D2D9C3A1DE33}" destId="{D46E5E4A-3913-5546-9F30-9B8105BE37EA}" srcOrd="1" destOrd="0" presId="urn:microsoft.com/office/officeart/2005/8/layout/cycle4"/>
    <dgm:cxn modelId="{51217784-128D-F344-8792-4321CEDFAA1A}" type="presParOf" srcId="{73926F3D-49C5-8249-9A91-BFC522A6868F}" destId="{D8B86D98-76F1-4F40-BE8C-BDB36E96A3AA}" srcOrd="3" destOrd="0" presId="urn:microsoft.com/office/officeart/2005/8/layout/cycle4"/>
    <dgm:cxn modelId="{044499BF-D8C8-6A4E-9F70-80DC5E30093D}" type="presParOf" srcId="{D8B86D98-76F1-4F40-BE8C-BDB36E96A3AA}" destId="{66FD5D9F-5974-CB46-A93E-5F8964225AEA}" srcOrd="0" destOrd="0" presId="urn:microsoft.com/office/officeart/2005/8/layout/cycle4"/>
    <dgm:cxn modelId="{F83A3447-08DA-9848-B3BE-089EFD3CB229}" type="presParOf" srcId="{D8B86D98-76F1-4F40-BE8C-BDB36E96A3AA}" destId="{F9103802-7481-F448-9A0D-F5832A52C875}" srcOrd="1" destOrd="0" presId="urn:microsoft.com/office/officeart/2005/8/layout/cycle4"/>
    <dgm:cxn modelId="{59BD7730-D40F-8247-9E6B-259015D77F72}" type="presParOf" srcId="{73926F3D-49C5-8249-9A91-BFC522A6868F}" destId="{D3C795DC-EB54-D74D-83E0-2FCBB87B7AAA}" srcOrd="4" destOrd="0" presId="urn:microsoft.com/office/officeart/2005/8/layout/cycle4"/>
    <dgm:cxn modelId="{AC2C2B0F-32A5-4D40-B101-CFE10146B9E2}" type="presParOf" srcId="{9B13EE1C-D214-9840-913D-74683F5665CB}" destId="{57CD6637-06AF-5F42-A58E-A63D8C2BD70D}" srcOrd="1" destOrd="0" presId="urn:microsoft.com/office/officeart/2005/8/layout/cycle4"/>
    <dgm:cxn modelId="{187BDC5D-8F76-FF4A-AFC7-09F83A0E7B15}" type="presParOf" srcId="{57CD6637-06AF-5F42-A58E-A63D8C2BD70D}" destId="{A66615FC-A5FC-424F-8770-3D227206F703}" srcOrd="0" destOrd="0" presId="urn:microsoft.com/office/officeart/2005/8/layout/cycle4"/>
    <dgm:cxn modelId="{56370827-5BCD-824F-97F4-D1B23CB42A9C}" type="presParOf" srcId="{57CD6637-06AF-5F42-A58E-A63D8C2BD70D}" destId="{665B06C6-D926-D841-89BC-FC4FAA8A438B}" srcOrd="1" destOrd="0" presId="urn:microsoft.com/office/officeart/2005/8/layout/cycle4"/>
    <dgm:cxn modelId="{208E26E9-9CD6-CC41-8B31-4ECCE4CB4A6D}" type="presParOf" srcId="{57CD6637-06AF-5F42-A58E-A63D8C2BD70D}" destId="{A5E3C245-D6BC-F84F-A018-8424E148AF68}" srcOrd="2" destOrd="0" presId="urn:microsoft.com/office/officeart/2005/8/layout/cycle4"/>
    <dgm:cxn modelId="{989D70ED-E2BB-6F40-91D9-9341703B44A1}" type="presParOf" srcId="{57CD6637-06AF-5F42-A58E-A63D8C2BD70D}" destId="{5CDEBBE1-2A49-0F44-B38C-CDC7E0242675}" srcOrd="3" destOrd="0" presId="urn:microsoft.com/office/officeart/2005/8/layout/cycle4"/>
    <dgm:cxn modelId="{A6F6EF4D-9434-044D-AE58-BD2FB0CFEE2E}" type="presParOf" srcId="{57CD6637-06AF-5F42-A58E-A63D8C2BD70D}" destId="{38C0CE8B-EB0A-2F4A-AB33-C7F45FBE0AE2}" srcOrd="4" destOrd="0" presId="urn:microsoft.com/office/officeart/2005/8/layout/cycle4"/>
    <dgm:cxn modelId="{E92FB0CF-86A1-7E4B-8379-FF36F2E21C5F}" type="presParOf" srcId="{9B13EE1C-D214-9840-913D-74683F5665CB}" destId="{A86FB0F0-672A-B747-8455-F4C942DD9064}" srcOrd="2" destOrd="0" presId="urn:microsoft.com/office/officeart/2005/8/layout/cycle4"/>
    <dgm:cxn modelId="{BB324C87-7634-6E4D-9968-6241D543F724}" type="presParOf" srcId="{9B13EE1C-D214-9840-913D-74683F5665CB}" destId="{1E3719FE-8F88-2F48-923A-3D873CE8B408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81431F-0EA1-9947-886C-3068E7DFB2E3}">
      <dsp:nvSpPr>
        <dsp:cNvPr id="0" name=""/>
        <dsp:cNvSpPr/>
      </dsp:nvSpPr>
      <dsp:spPr>
        <a:xfrm>
          <a:off x="5747369" y="3714885"/>
          <a:ext cx="2837954" cy="19104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err="1" smtClean="0"/>
            <a:t>neighbour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err="1" smtClean="0"/>
            <a:t>councillor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volunteer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err="1" smtClean="0"/>
            <a:t>carer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kern="1200" dirty="0"/>
        </a:p>
      </dsp:txBody>
      <dsp:txXfrm>
        <a:off x="6640722" y="4234459"/>
        <a:ext cx="1902636" cy="1348892"/>
      </dsp:txXfrm>
    </dsp:sp>
    <dsp:sp modelId="{66FD5D9F-5974-CB46-A93E-5F8964225AEA}">
      <dsp:nvSpPr>
        <dsp:cNvPr id="0" name=""/>
        <dsp:cNvSpPr/>
      </dsp:nvSpPr>
      <dsp:spPr>
        <a:xfrm>
          <a:off x="230870" y="3717486"/>
          <a:ext cx="2837954" cy="1838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family member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teacher’s aide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bilingual tutor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bus driver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kern="1200" dirty="0"/>
        </a:p>
      </dsp:txBody>
      <dsp:txXfrm>
        <a:off x="271253" y="4217457"/>
        <a:ext cx="1905802" cy="1297997"/>
      </dsp:txXfrm>
    </dsp:sp>
    <dsp:sp modelId="{01EF4334-C70C-8147-A6A3-48B7D6FC3A07}">
      <dsp:nvSpPr>
        <dsp:cNvPr id="0" name=""/>
        <dsp:cNvSpPr/>
      </dsp:nvSpPr>
      <dsp:spPr>
        <a:xfrm>
          <a:off x="5827740" y="118922"/>
          <a:ext cx="2837954" cy="23425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church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sport club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err="1" smtClean="0"/>
            <a:t>kapahaka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choir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art group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err="1" smtClean="0"/>
            <a:t>carer</a:t>
          </a:r>
          <a:endParaRPr lang="en-US" sz="18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000" kern="1200" dirty="0"/>
        </a:p>
      </dsp:txBody>
      <dsp:txXfrm>
        <a:off x="6730586" y="170381"/>
        <a:ext cx="1883650" cy="1654026"/>
      </dsp:txXfrm>
    </dsp:sp>
    <dsp:sp modelId="{D424F2CF-74FB-734B-B9BA-0DF4C73C380B}">
      <dsp:nvSpPr>
        <dsp:cNvPr id="0" name=""/>
        <dsp:cNvSpPr/>
      </dsp:nvSpPr>
      <dsp:spPr>
        <a:xfrm>
          <a:off x="221221" y="162059"/>
          <a:ext cx="2837954" cy="1838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parent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aunty/uncle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sibling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niece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err="1" smtClean="0"/>
            <a:t>carer</a:t>
          </a:r>
          <a:endParaRPr lang="en-US" sz="18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200" kern="1200" dirty="0"/>
        </a:p>
      </dsp:txBody>
      <dsp:txXfrm>
        <a:off x="261604" y="202442"/>
        <a:ext cx="1905802" cy="1297997"/>
      </dsp:txXfrm>
    </dsp:sp>
    <dsp:sp modelId="{A66615FC-A5FC-424F-8770-3D227206F703}">
      <dsp:nvSpPr>
        <dsp:cNvPr id="0" name=""/>
        <dsp:cNvSpPr/>
      </dsp:nvSpPr>
      <dsp:spPr>
        <a:xfrm>
          <a:off x="2402199" y="1054997"/>
          <a:ext cx="1751213" cy="156713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family/</a:t>
          </a:r>
          <a:r>
            <a:rPr lang="en-US" sz="2500" kern="1200" dirty="0" err="1" smtClean="0"/>
            <a:t>whanau</a:t>
          </a:r>
          <a:endParaRPr lang="en-US" sz="2500" kern="1200" dirty="0"/>
        </a:p>
      </dsp:txBody>
      <dsp:txXfrm>
        <a:off x="2402199" y="1054997"/>
        <a:ext cx="1751213" cy="1567137"/>
      </dsp:txXfrm>
    </dsp:sp>
    <dsp:sp modelId="{665B06C6-D926-D841-89BC-FC4FAA8A438B}">
      <dsp:nvSpPr>
        <dsp:cNvPr id="0" name=""/>
        <dsp:cNvSpPr/>
      </dsp:nvSpPr>
      <dsp:spPr>
        <a:xfrm rot="5400000">
          <a:off x="4538690" y="918258"/>
          <a:ext cx="1731238" cy="187340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community</a:t>
          </a:r>
          <a:endParaRPr lang="en-US" sz="2500" kern="1200" dirty="0"/>
        </a:p>
      </dsp:txBody>
      <dsp:txXfrm rot="-5400000">
        <a:off x="4467609" y="989339"/>
        <a:ext cx="1873400" cy="1731238"/>
      </dsp:txXfrm>
    </dsp:sp>
    <dsp:sp modelId="{A5E3C245-D6BC-F84F-A018-8424E148AF68}">
      <dsp:nvSpPr>
        <dsp:cNvPr id="0" name=""/>
        <dsp:cNvSpPr/>
      </dsp:nvSpPr>
      <dsp:spPr>
        <a:xfrm rot="10800000">
          <a:off x="4418344" y="2904179"/>
          <a:ext cx="1873425" cy="1629548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home</a:t>
          </a:r>
          <a:endParaRPr lang="en-US" sz="2500" kern="1200" dirty="0"/>
        </a:p>
      </dsp:txBody>
      <dsp:txXfrm rot="10800000">
        <a:off x="4418344" y="2904179"/>
        <a:ext cx="1873425" cy="1629548"/>
      </dsp:txXfrm>
    </dsp:sp>
    <dsp:sp modelId="{5CDEBBE1-2A49-0F44-B38C-CDC7E0242675}">
      <dsp:nvSpPr>
        <dsp:cNvPr id="0" name=""/>
        <dsp:cNvSpPr/>
      </dsp:nvSpPr>
      <dsp:spPr>
        <a:xfrm rot="16200000">
          <a:off x="2526587" y="2836482"/>
          <a:ext cx="1568107" cy="186340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school</a:t>
          </a:r>
          <a:endParaRPr lang="en-US" sz="2500" kern="1200" dirty="0"/>
        </a:p>
      </dsp:txBody>
      <dsp:txXfrm rot="5400000">
        <a:off x="2378941" y="2984128"/>
        <a:ext cx="1863400" cy="1568107"/>
      </dsp:txXfrm>
    </dsp:sp>
    <dsp:sp modelId="{A86FB0F0-672A-B747-8455-F4C942DD9064}">
      <dsp:nvSpPr>
        <dsp:cNvPr id="0" name=""/>
        <dsp:cNvSpPr/>
      </dsp:nvSpPr>
      <dsp:spPr>
        <a:xfrm>
          <a:off x="3903422" y="2409407"/>
          <a:ext cx="858854" cy="746830"/>
        </a:xfrm>
        <a:prstGeom prst="circularArrow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1E3719FE-8F88-2F48-923A-3D873CE8B408}">
      <dsp:nvSpPr>
        <dsp:cNvPr id="0" name=""/>
        <dsp:cNvSpPr/>
      </dsp:nvSpPr>
      <dsp:spPr>
        <a:xfrm rot="10800000">
          <a:off x="3903422" y="2696650"/>
          <a:ext cx="858854" cy="746830"/>
        </a:xfrm>
        <a:prstGeom prst="circularArrow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7B3E6-61A6-B949-83CF-4432838CA7B5}" type="datetimeFigureOut">
              <a:rPr lang="en-US" smtClean="0"/>
              <a:t>12/01/15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EB8045-372D-AB40-BC46-4B27CB89C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674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Almost everyone holding personal information about others - have to comply with the Privacy Act.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B8045-372D-AB40-BC46-4B27CB89C29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7328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Handout pages 19-20 from workbook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B8045-372D-AB40-BC46-4B27CB89C29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1504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dirty="0" smtClean="0"/>
              <a:t>it’s generally beneficial for teachers/ TAs to know a bit about their students’ backgrounds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dirty="0" smtClean="0"/>
              <a:t>The connections you make within and outside the school may make conflicting demands on you professionally. </a:t>
            </a:r>
          </a:p>
          <a:p>
            <a:pPr marL="171450" indent="-171450">
              <a:buFontTx/>
              <a:buChar char="•"/>
            </a:pPr>
            <a:endParaRPr lang="en-US" dirty="0" smtClean="0"/>
          </a:p>
          <a:p>
            <a:pPr marL="171450" indent="-171450">
              <a:buFontTx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B8045-372D-AB40-BC46-4B27CB89C29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1624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Social media has its own</a:t>
            </a:r>
            <a:r>
              <a:rPr lang="en-US" baseline="0" dirty="0" smtClean="0"/>
              <a:t> set of issues</a:t>
            </a:r>
          </a:p>
          <a:p>
            <a:r>
              <a:rPr lang="en-US" baseline="0" dirty="0" smtClean="0"/>
              <a:t>Jocelyn share example of Facebook gone bad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B8045-372D-AB40-BC46-4B27CB89C29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7613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Refer to handouts </a:t>
            </a:r>
            <a:r>
              <a:rPr lang="en-US" dirty="0" smtClean="0"/>
              <a:t>PAGE </a:t>
            </a:r>
            <a:r>
              <a:rPr lang="en-US" dirty="0" smtClean="0"/>
              <a:t>19-20        </a:t>
            </a:r>
            <a:r>
              <a:rPr lang="en-US" dirty="0" smtClean="0"/>
              <a:t>3 column discussion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EB8045-372D-AB40-BC46-4B27CB89C29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796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12/01/15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12/01/15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12/01/15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12/01/15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12/01/15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12/01/15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12/01/15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12/01/15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12/01/15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12/01/15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12/01/15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12/01/15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1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Keeping Our Work Professional, Confidential and Safe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4" name="Picture 3" descr="images-4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5349" y="3863077"/>
            <a:ext cx="3467100" cy="233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7909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-6.jpe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113" r="-10113"/>
          <a:stretch>
            <a:fillRect/>
          </a:stretch>
        </p:blipFill>
        <p:spPr/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A New Kind Of Hazard….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6281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-7.jpe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179" r="-11179"/>
          <a:stretch>
            <a:fillRect/>
          </a:stretch>
        </p:blipFill>
        <p:spPr>
          <a:xfrm>
            <a:off x="871538" y="1606750"/>
            <a:ext cx="7408862" cy="4535488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Discussion: juggling all the roles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3743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944706"/>
            <a:ext cx="7408333" cy="4535107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Hold discussions about students in private and out of earshot of other students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Be clear about which staff members need to know about the student and share information only with those staff members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If you are talking about your job out of school, do not discuss specific students or school issues (if in doubt, say nothing)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Know who your GO TO person is in the school to discuss confidentiality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Tips and Reminders:</a:t>
            </a: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4" name="Picture 3" descr="Unknown-3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7996" y="5160246"/>
            <a:ext cx="1444808" cy="140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8983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832551"/>
            <a:ext cx="7408333" cy="4293612"/>
          </a:xfrm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All conversations with families and </a:t>
            </a:r>
            <a:r>
              <a:rPr lang="en-US" dirty="0" err="1" smtClean="0">
                <a:solidFill>
                  <a:srgbClr val="000000"/>
                </a:solidFill>
              </a:rPr>
              <a:t>whanau</a:t>
            </a:r>
            <a:r>
              <a:rPr lang="en-US" dirty="0" smtClean="0">
                <a:solidFill>
                  <a:srgbClr val="000000"/>
                </a:solidFill>
              </a:rPr>
              <a:t> need to show respect for the student and their privacy</a:t>
            </a:r>
          </a:p>
          <a:p>
            <a:pPr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Discussions should demonstrate that you value the       family/</a:t>
            </a:r>
            <a:r>
              <a:rPr lang="en-US" dirty="0" err="1" smtClean="0">
                <a:solidFill>
                  <a:srgbClr val="000000"/>
                </a:solidFill>
              </a:rPr>
              <a:t>whanau’s</a:t>
            </a:r>
            <a:r>
              <a:rPr lang="en-US" dirty="0" smtClean="0">
                <a:solidFill>
                  <a:srgbClr val="000000"/>
                </a:solidFill>
              </a:rPr>
              <a:t> input</a:t>
            </a:r>
          </a:p>
          <a:p>
            <a:pPr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Initial talks should include an agreement of the best  TIME, PLACE and METHOD for sharing information</a:t>
            </a:r>
          </a:p>
          <a:p>
            <a:pPr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Always ask yourself: is this a conversation you should be having? ….. or is it more appropriate for the teacher to have this discussion?</a:t>
            </a:r>
            <a:endParaRPr lang="en-US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Creating Partnerships</a:t>
            </a: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5" name="Picture 4" descr="Unknown-4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1621" y="5065692"/>
            <a:ext cx="1397558" cy="1454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5665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39962"/>
            <a:ext cx="7485017" cy="453510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your school will have </a:t>
            </a:r>
            <a:r>
              <a:rPr lang="en-US" dirty="0">
                <a:solidFill>
                  <a:srgbClr val="000000"/>
                </a:solidFill>
              </a:rPr>
              <a:t>its own policies and guidelines for </a:t>
            </a:r>
            <a:r>
              <a:rPr lang="en-US" dirty="0" smtClean="0">
                <a:solidFill>
                  <a:srgbClr val="000000"/>
                </a:solidFill>
              </a:rPr>
              <a:t>student disclosures.</a:t>
            </a:r>
            <a:endParaRPr lang="en-US" sz="1200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It’s important that all teachers and teachers’ aides are aware of the appropriate protocols to follow should a student disclose information or if the teacher or teacher’s aide becomes concerned about the student’s overall wellbeing or risk of harm. </a:t>
            </a:r>
            <a:endParaRPr lang="en-US" dirty="0">
              <a:solidFill>
                <a:srgbClr val="000000"/>
              </a:solidFill>
            </a:endParaRPr>
          </a:p>
          <a:p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if you believe a student is at risk, it is your responsibility to discuss your concerns with Senior Management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Student Safety</a:t>
            </a: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4" name="Picture 3" descr="imag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0504" y="4307516"/>
            <a:ext cx="1672045" cy="1309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6437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880776"/>
            <a:ext cx="7408333" cy="4245387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dirty="0" smtClean="0">
                <a:solidFill>
                  <a:srgbClr val="000000"/>
                </a:solidFill>
              </a:rPr>
              <a:t>ACTIVITY</a:t>
            </a:r>
          </a:p>
          <a:p>
            <a:pPr marL="0" indent="0" algn="ctr">
              <a:buNone/>
            </a:pPr>
            <a:r>
              <a:rPr lang="en-US" sz="3200" dirty="0">
                <a:solidFill>
                  <a:srgbClr val="000000"/>
                </a:solidFill>
              </a:rPr>
              <a:t>D</a:t>
            </a:r>
            <a:r>
              <a:rPr lang="en-US" sz="3200" dirty="0" smtClean="0">
                <a:solidFill>
                  <a:srgbClr val="000000"/>
                </a:solidFill>
              </a:rPr>
              <a:t>iscuss in a small group ALL the possible situations that could affect your personal safety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Your Safety</a:t>
            </a: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4" name="Picture 3" descr="images-5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3670" y="4249277"/>
            <a:ext cx="3390900" cy="240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7521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77204" y="1720027"/>
            <a:ext cx="7408333" cy="5418863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i</a:t>
            </a:r>
            <a:r>
              <a:rPr lang="en-US" dirty="0" smtClean="0">
                <a:solidFill>
                  <a:srgbClr val="000000"/>
                </a:solidFill>
              </a:rPr>
              <a:t>f </a:t>
            </a:r>
            <a:r>
              <a:rPr lang="en-US" dirty="0">
                <a:solidFill>
                  <a:srgbClr val="000000"/>
                </a:solidFill>
              </a:rPr>
              <a:t>you provide personal and physical care for students or work with a student one to one, it’s essential to follow your school’s health and safety policy and procedures and receive appropriate training to keep yourself safe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a</a:t>
            </a:r>
            <a:r>
              <a:rPr lang="en-US" dirty="0" smtClean="0">
                <a:solidFill>
                  <a:srgbClr val="000000"/>
                </a:solidFill>
              </a:rPr>
              <a:t>s </a:t>
            </a:r>
            <a:r>
              <a:rPr lang="en-US" dirty="0">
                <a:solidFill>
                  <a:srgbClr val="000000"/>
                </a:solidFill>
              </a:rPr>
              <a:t>students get older, these considerations become more important</a:t>
            </a:r>
            <a:r>
              <a:rPr lang="en-US" dirty="0" smtClean="0">
                <a:solidFill>
                  <a:srgbClr val="000000"/>
                </a:solidFill>
              </a:rPr>
              <a:t>.  (for </a:t>
            </a:r>
            <a:r>
              <a:rPr lang="en-US" dirty="0">
                <a:solidFill>
                  <a:srgbClr val="000000"/>
                </a:solidFill>
              </a:rPr>
              <a:t>example, in </a:t>
            </a:r>
            <a:r>
              <a:rPr lang="en-US" dirty="0" smtClean="0">
                <a:solidFill>
                  <a:srgbClr val="000000"/>
                </a:solidFill>
              </a:rPr>
              <a:t>the senior school, </a:t>
            </a:r>
            <a:r>
              <a:rPr lang="en-US" dirty="0">
                <a:solidFill>
                  <a:srgbClr val="000000"/>
                </a:solidFill>
              </a:rPr>
              <a:t>it may be safer for a teacher’s aide to work with a group rather than one to </a:t>
            </a:r>
            <a:r>
              <a:rPr lang="en-US" dirty="0" smtClean="0">
                <a:solidFill>
                  <a:srgbClr val="000000"/>
                </a:solidFill>
              </a:rPr>
              <a:t>one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or 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maybe </a:t>
            </a:r>
            <a:r>
              <a:rPr lang="en-US" dirty="0">
                <a:solidFill>
                  <a:srgbClr val="000000"/>
                </a:solidFill>
              </a:rPr>
              <a:t>the role should be done by a teacher’s aide of the same gender as the student. </a:t>
            </a:r>
            <a:endParaRPr lang="en-US" dirty="0">
              <a:solidFill>
                <a:srgbClr val="000000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image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438" y="923880"/>
            <a:ext cx="1571562" cy="2220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7640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Unknown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779" r="-35779"/>
          <a:stretch>
            <a:fillRect/>
          </a:stretch>
        </p:blipFill>
        <p:spPr>
          <a:xfrm>
            <a:off x="871538" y="1863950"/>
            <a:ext cx="7408862" cy="4535488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Keep Up The Good Work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0260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916275"/>
            <a:ext cx="7408333" cy="5177738"/>
          </a:xfrm>
        </p:spPr>
        <p:txBody>
          <a:bodyPr/>
          <a:lstStyle/>
          <a:p>
            <a:endParaRPr lang="en-US" dirty="0" smtClean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dirty="0" smtClean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  <a:p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Meeting regularly with teachers and SENCO </a:t>
            </a:r>
            <a:r>
              <a:rPr lang="en-US" dirty="0">
                <a:solidFill>
                  <a:srgbClr val="000000"/>
                </a:solidFill>
              </a:rPr>
              <a:t>helps build and maintain your professional relationship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As well as providing an opportunity to plan, a regular meeting time lets you </a:t>
            </a:r>
            <a:r>
              <a:rPr lang="en-US" dirty="0" smtClean="0">
                <a:solidFill>
                  <a:srgbClr val="000000"/>
                </a:solidFill>
              </a:rPr>
              <a:t>reflect together.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It’s important to talk about and celebrate what’s going well and discuss and problem-solve anything that’s not going so well. </a:t>
            </a:r>
            <a:endParaRPr lang="en-US" dirty="0">
              <a:solidFill>
                <a:srgbClr val="000000"/>
              </a:solidFill>
            </a:endParaRPr>
          </a:p>
          <a:p>
            <a:endParaRPr lang="en-US" dirty="0"/>
          </a:p>
        </p:txBody>
      </p:sp>
      <p:pic>
        <p:nvPicPr>
          <p:cNvPr id="5" name="Picture 4" descr="images-2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2490" y="1066776"/>
            <a:ext cx="5664200" cy="143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775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237776"/>
            <a:ext cx="7408333" cy="461352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800" dirty="0" err="1" smtClean="0"/>
              <a:t>Tēnā</a:t>
            </a:r>
            <a:r>
              <a:rPr lang="en-US" sz="2800" dirty="0" smtClean="0"/>
              <a:t> </a:t>
            </a:r>
            <a:r>
              <a:rPr lang="en-US" sz="2800" dirty="0" err="1"/>
              <a:t>koutou</a:t>
            </a:r>
            <a:r>
              <a:rPr lang="en-US" sz="2800" dirty="0"/>
              <a:t> </a:t>
            </a:r>
            <a:r>
              <a:rPr lang="en-US" sz="2800" dirty="0" err="1"/>
              <a:t>katoa</a:t>
            </a:r>
            <a:endParaRPr lang="en-NZ" sz="2800" dirty="0"/>
          </a:p>
          <a:p>
            <a:pPr marL="0" indent="0">
              <a:buNone/>
            </a:pPr>
            <a:r>
              <a:rPr lang="en-US" sz="2800" dirty="0" err="1"/>
              <a:t>Ko</a:t>
            </a:r>
            <a:r>
              <a:rPr lang="en-US" sz="2800" dirty="0"/>
              <a:t> ______ </a:t>
            </a:r>
            <a:r>
              <a:rPr lang="en-US" sz="2800" dirty="0" err="1"/>
              <a:t>tōku</a:t>
            </a:r>
            <a:r>
              <a:rPr lang="en-US" sz="2800" dirty="0"/>
              <a:t> </a:t>
            </a:r>
            <a:r>
              <a:rPr lang="en-US" sz="2800" dirty="0" err="1" smtClean="0"/>
              <a:t>maunga</a:t>
            </a:r>
            <a:r>
              <a:rPr lang="en-US" sz="2800" dirty="0" smtClean="0"/>
              <a:t>                     (mountains)</a:t>
            </a:r>
            <a:endParaRPr lang="en-NZ" sz="2800" dirty="0"/>
          </a:p>
          <a:p>
            <a:pPr marL="0" indent="0">
              <a:buNone/>
            </a:pPr>
            <a:r>
              <a:rPr lang="en-US" sz="2800" dirty="0" err="1"/>
              <a:t>Ko</a:t>
            </a:r>
            <a:r>
              <a:rPr lang="en-US" sz="2800" dirty="0"/>
              <a:t> ______ </a:t>
            </a:r>
            <a:r>
              <a:rPr lang="en-US" sz="2800" dirty="0" err="1"/>
              <a:t>tōku</a:t>
            </a:r>
            <a:r>
              <a:rPr lang="en-US" sz="2800" dirty="0"/>
              <a:t> </a:t>
            </a:r>
            <a:r>
              <a:rPr lang="en-US" sz="2800" dirty="0" err="1" smtClean="0"/>
              <a:t>awa</a:t>
            </a:r>
            <a:r>
              <a:rPr lang="en-US" sz="2800" dirty="0" smtClean="0"/>
              <a:t>                              (river)</a:t>
            </a:r>
            <a:endParaRPr lang="en-NZ" sz="2800" dirty="0"/>
          </a:p>
          <a:p>
            <a:pPr marL="0" indent="0">
              <a:buNone/>
            </a:pPr>
            <a:r>
              <a:rPr lang="en-US" sz="2800" dirty="0" err="1"/>
              <a:t>Ko</a:t>
            </a:r>
            <a:r>
              <a:rPr lang="en-US" sz="2800" dirty="0"/>
              <a:t> ______ </a:t>
            </a:r>
            <a:r>
              <a:rPr lang="en-US" sz="2800" dirty="0" err="1"/>
              <a:t>tōku</a:t>
            </a:r>
            <a:r>
              <a:rPr lang="en-US" sz="2800" dirty="0"/>
              <a:t> </a:t>
            </a:r>
            <a:r>
              <a:rPr lang="en-US" sz="2800" dirty="0" err="1" smtClean="0"/>
              <a:t>iwi</a:t>
            </a:r>
            <a:r>
              <a:rPr lang="en-US" sz="2800" dirty="0" smtClean="0"/>
              <a:t>                                (people)</a:t>
            </a:r>
            <a:endParaRPr lang="en-NZ" sz="2800" dirty="0"/>
          </a:p>
          <a:p>
            <a:pPr marL="0" indent="0">
              <a:buNone/>
            </a:pPr>
            <a:r>
              <a:rPr lang="en-US" sz="2800" dirty="0" err="1"/>
              <a:t>Ko</a:t>
            </a:r>
            <a:r>
              <a:rPr lang="en-US" sz="2800" dirty="0"/>
              <a:t> ______ </a:t>
            </a:r>
            <a:r>
              <a:rPr lang="en-US" sz="2800" dirty="0" err="1"/>
              <a:t>tōku</a:t>
            </a:r>
            <a:r>
              <a:rPr lang="en-US" sz="2800" dirty="0"/>
              <a:t> </a:t>
            </a:r>
            <a:r>
              <a:rPr lang="en-US" sz="2800" dirty="0" err="1" smtClean="0"/>
              <a:t>ingoa</a:t>
            </a:r>
            <a:r>
              <a:rPr lang="en-US" sz="2800" dirty="0" smtClean="0"/>
              <a:t>                          (surname)</a:t>
            </a:r>
            <a:endParaRPr lang="en-NZ" sz="2800" dirty="0"/>
          </a:p>
          <a:p>
            <a:pPr marL="0" indent="0">
              <a:buNone/>
            </a:pPr>
            <a:r>
              <a:rPr lang="en-US" sz="2800" dirty="0"/>
              <a:t>Nō ______ </a:t>
            </a:r>
            <a:r>
              <a:rPr lang="en-US" sz="2800" dirty="0" err="1" smtClean="0"/>
              <a:t>ahau</a:t>
            </a:r>
            <a:r>
              <a:rPr lang="en-US" sz="2800" dirty="0" smtClean="0"/>
              <a:t>                                     (first name)</a:t>
            </a:r>
            <a:endParaRPr lang="en-NZ" sz="2800" dirty="0"/>
          </a:p>
          <a:p>
            <a:pPr marL="0" indent="0">
              <a:buNone/>
            </a:pPr>
            <a:r>
              <a:rPr lang="en-US" sz="2800" dirty="0"/>
              <a:t>Kei _____ </a:t>
            </a:r>
            <a:r>
              <a:rPr lang="en-US" sz="2800" dirty="0" err="1"/>
              <a:t>tōku</a:t>
            </a:r>
            <a:r>
              <a:rPr lang="en-US" sz="2800" dirty="0"/>
              <a:t> </a:t>
            </a:r>
            <a:r>
              <a:rPr lang="en-US" sz="2800" dirty="0" err="1" smtClean="0"/>
              <a:t>kainga</a:t>
            </a:r>
            <a:r>
              <a:rPr lang="en-US" sz="2800" dirty="0" smtClean="0"/>
              <a:t>                         (home)</a:t>
            </a:r>
            <a:endParaRPr lang="en-NZ" sz="2800" dirty="0"/>
          </a:p>
          <a:p>
            <a:pPr marL="0" indent="0">
              <a:buNone/>
            </a:pPr>
            <a:r>
              <a:rPr lang="en-US" sz="2800" dirty="0"/>
              <a:t>Nō </a:t>
            </a:r>
            <a:r>
              <a:rPr lang="en-US" sz="2800" dirty="0" err="1"/>
              <a:t>reira</a:t>
            </a:r>
            <a:r>
              <a:rPr lang="en-US" sz="2800" dirty="0"/>
              <a:t>, </a:t>
            </a:r>
            <a:r>
              <a:rPr lang="en-US" sz="2800" dirty="0" err="1"/>
              <a:t>tēna</a:t>
            </a:r>
            <a:r>
              <a:rPr lang="en-US" sz="2800" dirty="0"/>
              <a:t>̄ </a:t>
            </a:r>
            <a:r>
              <a:rPr lang="en-US" sz="2800" dirty="0" err="1"/>
              <a:t>koutou</a:t>
            </a:r>
            <a:r>
              <a:rPr lang="en-US" sz="2800" dirty="0"/>
              <a:t>, </a:t>
            </a:r>
            <a:r>
              <a:rPr lang="en-US" sz="2800" dirty="0" err="1"/>
              <a:t>tēna</a:t>
            </a:r>
            <a:r>
              <a:rPr lang="en-US" sz="2800" dirty="0"/>
              <a:t>̄ </a:t>
            </a:r>
            <a:r>
              <a:rPr lang="en-US" sz="2800" dirty="0" err="1"/>
              <a:t>koutou</a:t>
            </a:r>
            <a:r>
              <a:rPr lang="en-US" sz="2800" dirty="0" smtClean="0"/>
              <a:t>,</a:t>
            </a:r>
          </a:p>
          <a:p>
            <a:pPr marL="0" indent="0">
              <a:buNone/>
            </a:pPr>
            <a:r>
              <a:rPr lang="en-US" sz="2800" dirty="0" smtClean="0"/>
              <a:t> </a:t>
            </a:r>
            <a:r>
              <a:rPr lang="en-US" sz="2800" dirty="0" err="1"/>
              <a:t>tēna</a:t>
            </a:r>
            <a:r>
              <a:rPr lang="en-US" sz="2800" dirty="0"/>
              <a:t>̄ </a:t>
            </a:r>
            <a:r>
              <a:rPr lang="en-US" sz="2800" dirty="0" err="1"/>
              <a:t>ra</a:t>
            </a:r>
            <a:r>
              <a:rPr lang="en-US" sz="2800" dirty="0"/>
              <a:t>̄ </a:t>
            </a:r>
            <a:r>
              <a:rPr lang="en-US" sz="2800" dirty="0" err="1"/>
              <a:t>tātou</a:t>
            </a:r>
            <a:r>
              <a:rPr lang="en-US" sz="2800" dirty="0"/>
              <a:t> </a:t>
            </a:r>
            <a:r>
              <a:rPr lang="en-US" sz="2800" dirty="0" err="1"/>
              <a:t>katoa</a:t>
            </a:r>
            <a:r>
              <a:rPr lang="en-NZ" sz="2800" dirty="0"/>
              <a:t> 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33839"/>
            <a:ext cx="8229600" cy="931981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Introductions and </a:t>
            </a:r>
            <a:r>
              <a:rPr lang="en-US" dirty="0" err="1" smtClean="0">
                <a:solidFill>
                  <a:srgbClr val="000000"/>
                </a:solidFill>
              </a:rPr>
              <a:t>Mihi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Mihi</a:t>
            </a: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4" name="Picture 3" descr="images-5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744" y="5851350"/>
            <a:ext cx="1691054" cy="845527"/>
          </a:xfrm>
          <a:prstGeom prst="rect">
            <a:avLst/>
          </a:prstGeom>
        </p:spPr>
      </p:pic>
      <p:pic>
        <p:nvPicPr>
          <p:cNvPr id="5" name="Picture 4" descr="images-5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8798" y="5851351"/>
            <a:ext cx="1691152" cy="845576"/>
          </a:xfrm>
          <a:prstGeom prst="rect">
            <a:avLst/>
          </a:prstGeom>
        </p:spPr>
      </p:pic>
      <p:pic>
        <p:nvPicPr>
          <p:cNvPr id="6" name="Picture 5" descr="images-5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9950" y="5851302"/>
            <a:ext cx="1691250" cy="845625"/>
          </a:xfrm>
          <a:prstGeom prst="rect">
            <a:avLst/>
          </a:prstGeom>
        </p:spPr>
      </p:pic>
      <p:pic>
        <p:nvPicPr>
          <p:cNvPr id="7" name="Picture 6" descr="images-5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1200" y="5851301"/>
            <a:ext cx="1691150" cy="845575"/>
          </a:xfrm>
          <a:prstGeom prst="rect">
            <a:avLst/>
          </a:prstGeom>
        </p:spPr>
      </p:pic>
      <p:pic>
        <p:nvPicPr>
          <p:cNvPr id="8" name="Picture 7" descr="images-5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315" y="5851301"/>
            <a:ext cx="1714429" cy="857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27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Overview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72067" y="1972204"/>
            <a:ext cx="7408333" cy="3450696"/>
          </a:xfrm>
        </p:spPr>
        <p:txBody>
          <a:bodyPr/>
          <a:lstStyle/>
          <a:p>
            <a:r>
              <a:rPr lang="en-US" dirty="0" smtClean="0"/>
              <a:t>Knowing the Privacy Act</a:t>
            </a:r>
          </a:p>
          <a:p>
            <a:r>
              <a:rPr lang="en-US" dirty="0" smtClean="0"/>
              <a:t>When professional and private lives overlap</a:t>
            </a:r>
          </a:p>
          <a:p>
            <a:r>
              <a:rPr lang="en-US" dirty="0" smtClean="0"/>
              <a:t>Creating partnerships with teachers, families and </a:t>
            </a:r>
            <a:r>
              <a:rPr lang="en-US" dirty="0" err="1" smtClean="0"/>
              <a:t>whanau</a:t>
            </a:r>
            <a:endParaRPr lang="en-US" dirty="0" smtClean="0"/>
          </a:p>
          <a:p>
            <a:r>
              <a:rPr lang="en-US" dirty="0" smtClean="0"/>
              <a:t>Safety:    at-risk students, keeping yourself safe</a:t>
            </a:r>
          </a:p>
          <a:p>
            <a:r>
              <a:rPr lang="en-US" dirty="0" smtClean="0"/>
              <a:t>Keep up the good work</a:t>
            </a:r>
            <a:endParaRPr lang="en-US" dirty="0"/>
          </a:p>
        </p:txBody>
      </p:sp>
      <p:pic>
        <p:nvPicPr>
          <p:cNvPr id="9" name="Picture 8" descr="images-2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7407" y="5422900"/>
            <a:ext cx="5664200" cy="143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727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Unknown-4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464" r="-3464"/>
          <a:stretch>
            <a:fillRect/>
          </a:stretch>
        </p:blipFill>
        <p:spPr>
          <a:xfrm>
            <a:off x="871538" y="627063"/>
            <a:ext cx="7408862" cy="5499100"/>
          </a:xfrm>
        </p:spPr>
      </p:pic>
    </p:spTree>
    <p:extLst>
      <p:ext uri="{BB962C8B-B14F-4D97-AF65-F5344CB8AC3E}">
        <p14:creationId xmlns:p14="http://schemas.microsoft.com/office/powerpoint/2010/main" val="1890363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720026"/>
            <a:ext cx="7408333" cy="47421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0000"/>
                </a:solidFill>
              </a:rPr>
              <a:t>Information </a:t>
            </a:r>
            <a:r>
              <a:rPr lang="en-US" b="1" dirty="0">
                <a:solidFill>
                  <a:srgbClr val="000000"/>
                </a:solidFill>
              </a:rPr>
              <a:t>Privacy Principles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how </a:t>
            </a:r>
            <a:r>
              <a:rPr lang="en-US" dirty="0">
                <a:solidFill>
                  <a:srgbClr val="000000"/>
                </a:solidFill>
              </a:rPr>
              <a:t>you collect </a:t>
            </a:r>
            <a:r>
              <a:rPr lang="en-US" dirty="0" smtClean="0">
                <a:solidFill>
                  <a:srgbClr val="000000"/>
                </a:solidFill>
              </a:rPr>
              <a:t>information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how you store it, and what procedures you have to protect its </a:t>
            </a:r>
            <a:r>
              <a:rPr lang="en-US" dirty="0" smtClean="0">
                <a:solidFill>
                  <a:srgbClr val="000000"/>
                </a:solidFill>
              </a:rPr>
              <a:t>security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the need to keep it complete, up to date and accurate before you use </a:t>
            </a:r>
            <a:r>
              <a:rPr lang="en-US" dirty="0" smtClean="0">
                <a:solidFill>
                  <a:srgbClr val="000000"/>
                </a:solidFill>
              </a:rPr>
              <a:t>it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how long you can keep </a:t>
            </a:r>
            <a:r>
              <a:rPr lang="en-US" dirty="0" smtClean="0">
                <a:solidFill>
                  <a:srgbClr val="000000"/>
                </a:solidFill>
              </a:rPr>
              <a:t>it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what you can use it </a:t>
            </a:r>
            <a:r>
              <a:rPr lang="en-US" dirty="0" smtClean="0">
                <a:solidFill>
                  <a:srgbClr val="000000"/>
                </a:solidFill>
              </a:rPr>
              <a:t>for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when you can disclose </a:t>
            </a:r>
            <a:r>
              <a:rPr lang="en-US" dirty="0" smtClean="0">
                <a:solidFill>
                  <a:srgbClr val="000000"/>
                </a:solidFill>
              </a:rPr>
              <a:t>it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allowing the person who is the subject of the information to access </a:t>
            </a:r>
            <a:r>
              <a:rPr lang="en-US" dirty="0" smtClean="0">
                <a:solidFill>
                  <a:srgbClr val="000000"/>
                </a:solidFill>
              </a:rPr>
              <a:t>it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correcting it if it is wrong.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The Privacy Act</a:t>
            </a: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5" name="Picture 4" descr="images-5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5989" y="3884927"/>
            <a:ext cx="16256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828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What does confidentiality mean? 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 Does confidentiality mean different things in your personal and professional lives? If yes, in what ways? </a:t>
            </a:r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 Are there clear guidelines and expectations about confidentiality at your school</a:t>
            </a:r>
            <a:r>
              <a:rPr lang="en-US" dirty="0" smtClean="0">
                <a:solidFill>
                  <a:srgbClr val="000000"/>
                </a:solidFill>
              </a:rPr>
              <a:t>?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Do you know </a:t>
            </a:r>
            <a:r>
              <a:rPr lang="en-US" dirty="0" smtClean="0">
                <a:solidFill>
                  <a:srgbClr val="000000"/>
                </a:solidFill>
              </a:rPr>
              <a:t>where to </a:t>
            </a:r>
            <a:r>
              <a:rPr lang="en-US" dirty="0">
                <a:solidFill>
                  <a:srgbClr val="000000"/>
                </a:solidFill>
              </a:rPr>
              <a:t>find out </a:t>
            </a:r>
            <a:r>
              <a:rPr lang="en-US" dirty="0" smtClean="0">
                <a:solidFill>
                  <a:srgbClr val="000000"/>
                </a:solidFill>
              </a:rPr>
              <a:t>about these?                                         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Discuss…</a:t>
            </a: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4" name="Picture 3" descr="images-3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2595" y="5192227"/>
            <a:ext cx="2503211" cy="1665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903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Unknown-5.jpe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633" r="-35633"/>
          <a:stretch>
            <a:fillRect/>
          </a:stretch>
        </p:blipFill>
        <p:spPr>
          <a:xfrm>
            <a:off x="871538" y="1800225"/>
            <a:ext cx="7408862" cy="4325938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7"/>
            <a:ext cx="8229600" cy="1028049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Activity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155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604152"/>
            <a:ext cx="7408333" cy="405090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>
                <a:solidFill>
                  <a:srgbClr val="000000"/>
                </a:solidFill>
              </a:rPr>
              <a:t>When professional and private lives </a:t>
            </a:r>
            <a:r>
              <a:rPr lang="en-US" b="1" dirty="0" smtClean="0">
                <a:solidFill>
                  <a:srgbClr val="000000"/>
                </a:solidFill>
              </a:rPr>
              <a:t>overlap:</a:t>
            </a:r>
          </a:p>
          <a:p>
            <a:pPr marL="0" indent="0">
              <a:buNone/>
            </a:pPr>
            <a:r>
              <a:rPr lang="en-US" b="1" dirty="0" smtClean="0"/>
              <a:t> </a:t>
            </a:r>
            <a:endParaRPr lang="en-US" dirty="0"/>
          </a:p>
          <a:p>
            <a:r>
              <a:rPr lang="en-US" dirty="0">
                <a:solidFill>
                  <a:srgbClr val="000000"/>
                </a:solidFill>
              </a:rPr>
              <a:t>When people’s professional and private lives overlap it can be a good </a:t>
            </a:r>
            <a:r>
              <a:rPr lang="en-US" dirty="0" smtClean="0">
                <a:solidFill>
                  <a:srgbClr val="000000"/>
                </a:solidFill>
              </a:rPr>
              <a:t>thing 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Sometimes </a:t>
            </a:r>
            <a:r>
              <a:rPr lang="en-US" dirty="0">
                <a:solidFill>
                  <a:srgbClr val="000000"/>
                </a:solidFill>
              </a:rPr>
              <a:t>it can be tricky for teachers and teachers’ aides when they live in the communities they work </a:t>
            </a:r>
            <a:r>
              <a:rPr lang="en-US" dirty="0" smtClean="0">
                <a:solidFill>
                  <a:srgbClr val="000000"/>
                </a:solidFill>
              </a:rPr>
              <a:t>in:  </a:t>
            </a:r>
            <a:r>
              <a:rPr lang="en-US" dirty="0">
                <a:solidFill>
                  <a:srgbClr val="000000"/>
                </a:solidFill>
              </a:rPr>
              <a:t>it’s not always clear whether they’re in their professional role, talking as a friend or as a community member. </a:t>
            </a:r>
          </a:p>
        </p:txBody>
      </p:sp>
      <p:pic>
        <p:nvPicPr>
          <p:cNvPr id="3" name="Picture 2" descr="Unknown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2852" y="241952"/>
            <a:ext cx="3429000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320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4326230"/>
              </p:ext>
            </p:extLst>
          </p:nvPr>
        </p:nvGraphicFramePr>
        <p:xfrm>
          <a:off x="241160" y="273275"/>
          <a:ext cx="8665699" cy="5852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68762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wilight">
      <a:maj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Waveform.thmx</Template>
  <TotalTime>869</TotalTime>
  <Words>786</Words>
  <Application>Microsoft Macintosh PowerPoint</Application>
  <PresentationFormat>On-screen Show (4:3)</PresentationFormat>
  <Paragraphs>108</Paragraphs>
  <Slides>18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Waveform</vt:lpstr>
      <vt:lpstr>Keeping Our Work Professional, Confidential and Safe</vt:lpstr>
      <vt:lpstr>Introductions and Mihi Mihi</vt:lpstr>
      <vt:lpstr>Overview</vt:lpstr>
      <vt:lpstr>PowerPoint Presentation</vt:lpstr>
      <vt:lpstr>The Privacy Act</vt:lpstr>
      <vt:lpstr>Discuss…</vt:lpstr>
      <vt:lpstr>Activity</vt:lpstr>
      <vt:lpstr>PowerPoint Presentation</vt:lpstr>
      <vt:lpstr>PowerPoint Presentation</vt:lpstr>
      <vt:lpstr>A New Kind Of Hazard….</vt:lpstr>
      <vt:lpstr>Discussion: juggling all the roles</vt:lpstr>
      <vt:lpstr>Tips and Reminders:</vt:lpstr>
      <vt:lpstr>Creating Partnerships</vt:lpstr>
      <vt:lpstr>Student Safety</vt:lpstr>
      <vt:lpstr>Your Safety</vt:lpstr>
      <vt:lpstr>PowerPoint Presentation</vt:lpstr>
      <vt:lpstr>Keep Up The Good Work</vt:lpstr>
      <vt:lpstr>PowerPoint Presentation</vt:lpstr>
    </vt:vector>
  </TitlesOfParts>
  <Company>RTLB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Keeping Our Work Professional, Confidential and Safe</dc:title>
  <dc:creator>Emma</dc:creator>
  <cp:lastModifiedBy>Emma</cp:lastModifiedBy>
  <cp:revision>21</cp:revision>
  <dcterms:created xsi:type="dcterms:W3CDTF">2015-01-09T20:35:59Z</dcterms:created>
  <dcterms:modified xsi:type="dcterms:W3CDTF">2015-01-11T21:12:33Z</dcterms:modified>
</cp:coreProperties>
</file>